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72" r:id="rId1"/>
    <p:sldMasterId id="2147484686" r:id="rId2"/>
    <p:sldMasterId id="2147484700" r:id="rId3"/>
    <p:sldMasterId id="2147483864" r:id="rId4"/>
    <p:sldMasterId id="2147484714" r:id="rId5"/>
    <p:sldMasterId id="2147484742" r:id="rId6"/>
  </p:sldMasterIdLst>
  <p:notesMasterIdLst>
    <p:notesMasterId r:id="rId27"/>
  </p:notesMasterIdLst>
  <p:handoutMasterIdLst>
    <p:handoutMasterId r:id="rId28"/>
  </p:handoutMasterIdLst>
  <p:sldIdLst>
    <p:sldId id="541" r:id="rId7"/>
    <p:sldId id="543" r:id="rId8"/>
    <p:sldId id="557" r:id="rId9"/>
    <p:sldId id="558" r:id="rId10"/>
    <p:sldId id="559" r:id="rId11"/>
    <p:sldId id="544" r:id="rId12"/>
    <p:sldId id="556" r:id="rId13"/>
    <p:sldId id="604" r:id="rId14"/>
    <p:sldId id="605" r:id="rId15"/>
    <p:sldId id="607" r:id="rId16"/>
    <p:sldId id="546" r:id="rId17"/>
    <p:sldId id="606" r:id="rId18"/>
    <p:sldId id="608" r:id="rId19"/>
    <p:sldId id="548" r:id="rId20"/>
    <p:sldId id="547" r:id="rId21"/>
    <p:sldId id="601" r:id="rId22"/>
    <p:sldId id="602" r:id="rId23"/>
    <p:sldId id="603" r:id="rId24"/>
    <p:sldId id="609" r:id="rId25"/>
    <p:sldId id="555" r:id="rId26"/>
  </p:sldIdLst>
  <p:sldSz cx="11542713" cy="6492875"/>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5" userDrawn="1">
          <p15:clr>
            <a:srgbClr val="A4A3A4"/>
          </p15:clr>
        </p15:guide>
        <p15:guide id="2" pos="363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02BE"/>
    <a:srgbClr val="8570B1"/>
    <a:srgbClr val="FF0000"/>
    <a:srgbClr val="142D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31" autoAdjust="0"/>
    <p:restoredTop sz="84856" autoAdjust="0"/>
  </p:normalViewPr>
  <p:slideViewPr>
    <p:cSldViewPr>
      <p:cViewPr varScale="1">
        <p:scale>
          <a:sx n="77" d="100"/>
          <a:sy n="77" d="100"/>
        </p:scale>
        <p:origin x="1397" y="62"/>
      </p:cViewPr>
      <p:guideLst>
        <p:guide orient="horz" pos="2045"/>
        <p:guide pos="36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38" d="100"/>
          <a:sy n="38" d="100"/>
        </p:scale>
        <p:origin x="-1566" y="-114"/>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3555" name="Rectangle 3"/>
          <p:cNvSpPr>
            <a:spLocks noGrp="1" noChangeArrowheads="1"/>
          </p:cNvSpPr>
          <p:nvPr>
            <p:ph type="dt" sz="quarter"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3556" name="Rectangle 4"/>
          <p:cNvSpPr>
            <a:spLocks noGrp="1" noChangeArrowheads="1"/>
          </p:cNvSpPr>
          <p:nvPr>
            <p:ph type="ftr" sz="quarter" idx="2"/>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3557" name="Rectangle 5"/>
          <p:cNvSpPr>
            <a:spLocks noGrp="1" noChangeArrowheads="1"/>
          </p:cNvSpPr>
          <p:nvPr>
            <p:ph type="sldNum" sz="quarter" idx="3"/>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D562573F-C900-42C3-9D13-6807DF2DA249}" type="slidenum">
              <a:rPr lang="en-GB"/>
              <a:pPr>
                <a:defRPr/>
              </a:pPr>
              <a:t>‹#›</a:t>
            </a:fld>
            <a:endParaRPr lang="en-GB"/>
          </a:p>
        </p:txBody>
      </p:sp>
    </p:spTree>
    <p:extLst>
      <p:ext uri="{BB962C8B-B14F-4D97-AF65-F5344CB8AC3E}">
        <p14:creationId xmlns:p14="http://schemas.microsoft.com/office/powerpoint/2010/main" val="1650347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87085"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defRPr sz="1300"/>
            </a:lvl1pPr>
          </a:lstStyle>
          <a:p>
            <a:pPr>
              <a:defRPr/>
            </a:pPr>
            <a:endParaRPr lang="en-GB"/>
          </a:p>
        </p:txBody>
      </p:sp>
      <p:sp>
        <p:nvSpPr>
          <p:cNvPr id="26627" name="Rectangle 3"/>
          <p:cNvSpPr>
            <a:spLocks noGrp="1" noChangeArrowheads="1"/>
          </p:cNvSpPr>
          <p:nvPr>
            <p:ph type="dt" idx="1"/>
          </p:nvPr>
        </p:nvSpPr>
        <p:spPr bwMode="auto">
          <a:xfrm>
            <a:off x="4058638" y="0"/>
            <a:ext cx="3005846" cy="476296"/>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lvl1pPr algn="r">
              <a:defRPr sz="1300"/>
            </a:lvl1pPr>
          </a:lstStyle>
          <a:p>
            <a:pPr>
              <a:defRPr/>
            </a:pPr>
            <a:endParaRPr lang="en-GB"/>
          </a:p>
        </p:txBody>
      </p:sp>
      <p:sp>
        <p:nvSpPr>
          <p:cNvPr id="22532" name="Rectangle 4"/>
          <p:cNvSpPr>
            <a:spLocks noGrp="1" noRot="1" noChangeAspect="1" noChangeArrowheads="1" noTextEdit="1"/>
          </p:cNvSpPr>
          <p:nvPr>
            <p:ph type="sldImg" idx="2"/>
          </p:nvPr>
        </p:nvSpPr>
        <p:spPr bwMode="auto">
          <a:xfrm>
            <a:off x="190500" y="793750"/>
            <a:ext cx="6764338" cy="3805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974870" y="4836605"/>
            <a:ext cx="5195985" cy="4600910"/>
          </a:xfrm>
          <a:prstGeom prst="rect">
            <a:avLst/>
          </a:prstGeom>
          <a:noFill/>
          <a:ln w="9525">
            <a:noFill/>
            <a:miter lim="800000"/>
            <a:headEnd/>
            <a:tailEnd/>
          </a:ln>
          <a:effectLst/>
        </p:spPr>
        <p:txBody>
          <a:bodyPr vert="horz" wrap="square" lIns="96047" tIns="48025" rIns="96047" bIns="480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1" y="9755045"/>
            <a:ext cx="3087085"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defRPr sz="1300"/>
            </a:lvl1pPr>
          </a:lstStyle>
          <a:p>
            <a:pPr>
              <a:defRPr/>
            </a:pPr>
            <a:endParaRPr lang="en-GB"/>
          </a:p>
        </p:txBody>
      </p:sp>
      <p:sp>
        <p:nvSpPr>
          <p:cNvPr id="26631" name="Rectangle 7"/>
          <p:cNvSpPr>
            <a:spLocks noGrp="1" noChangeArrowheads="1"/>
          </p:cNvSpPr>
          <p:nvPr>
            <p:ph type="sldNum" sz="quarter" idx="5"/>
          </p:nvPr>
        </p:nvSpPr>
        <p:spPr bwMode="auto">
          <a:xfrm>
            <a:off x="4058638" y="9755045"/>
            <a:ext cx="3005846" cy="476296"/>
          </a:xfrm>
          <a:prstGeom prst="rect">
            <a:avLst/>
          </a:prstGeom>
          <a:noFill/>
          <a:ln w="9525">
            <a:noFill/>
            <a:miter lim="800000"/>
            <a:headEnd/>
            <a:tailEnd/>
          </a:ln>
          <a:effectLst/>
        </p:spPr>
        <p:txBody>
          <a:bodyPr vert="horz" wrap="square" lIns="96047" tIns="48025" rIns="96047" bIns="48025" numCol="1" anchor="b" anchorCtr="0" compatLnSpc="1">
            <a:prstTxWarp prst="textNoShape">
              <a:avLst/>
            </a:prstTxWarp>
          </a:bodyPr>
          <a:lstStyle>
            <a:lvl1pPr algn="r">
              <a:defRPr sz="1300"/>
            </a:lvl1pPr>
          </a:lstStyle>
          <a:p>
            <a:pPr>
              <a:defRPr/>
            </a:pPr>
            <a:fld id="{5588209B-52D8-4999-84D6-F393E759836B}" type="slidenum">
              <a:rPr lang="en-GB"/>
              <a:pPr>
                <a:defRPr/>
              </a:pPr>
              <a:t>‹#›</a:t>
            </a:fld>
            <a:endParaRPr lang="en-GB"/>
          </a:p>
        </p:txBody>
      </p:sp>
    </p:spTree>
    <p:extLst>
      <p:ext uri="{BB962C8B-B14F-4D97-AF65-F5344CB8AC3E}">
        <p14:creationId xmlns:p14="http://schemas.microsoft.com/office/powerpoint/2010/main" val="3220302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109"/>
              </a:spcAft>
              <a:defRPr/>
            </a:pPr>
            <a:endParaRPr lang="en-GB" dirty="0">
              <a:solidFill>
                <a:prstClr val="black"/>
              </a:solidFill>
              <a:latin typeface="Myriad Pro" pitchFamily="34" charset="0"/>
              <a:cs typeface="Arial" charset="0"/>
            </a:endParaRPr>
          </a:p>
        </p:txBody>
      </p:sp>
      <p:sp>
        <p:nvSpPr>
          <p:cNvPr id="4" name="Slide Number Placeholder 3"/>
          <p:cNvSpPr>
            <a:spLocks noGrp="1"/>
          </p:cNvSpPr>
          <p:nvPr>
            <p:ph type="sldNum" sz="quarter" idx="10"/>
          </p:nvPr>
        </p:nvSpPr>
        <p:spPr/>
        <p:txBody>
          <a:bodyPr/>
          <a:lstStyle/>
          <a:p>
            <a:fld id="{05472B60-8D26-4CBD-8681-039ABDA83A76}" type="slidenum">
              <a:rPr lang="en-GB" smtClean="0"/>
              <a:pPr/>
              <a:t>1</a:t>
            </a:fld>
            <a:endParaRPr lang="en-GB"/>
          </a:p>
        </p:txBody>
      </p:sp>
    </p:spTree>
    <p:extLst>
      <p:ext uri="{BB962C8B-B14F-4D97-AF65-F5344CB8AC3E}">
        <p14:creationId xmlns:p14="http://schemas.microsoft.com/office/powerpoint/2010/main" val="33633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45915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26718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1621826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1745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61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21544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76758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92259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287080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2/3/2022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659783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2/3/2022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255371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289825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2/3/2022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738352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77689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413865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356284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2827511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229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566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433194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46244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65075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3547122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35093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2/3/2022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52930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2/3/2022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48857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2/3/2022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240739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1556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195354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9641599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431376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737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642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069274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1268487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02910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1184298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97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2/3/2022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794054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2/3/2022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6546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2/3/2022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925866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605496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1845010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205403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2/3/2022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1885337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99833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8278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34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5406678"/>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460487"/>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675066"/>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3BD4BF3F-2632-41F4-86C1-D308CEA1B1A0}"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727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1373245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92893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1574751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2/3/2022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332717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2/3/2022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139018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2/3/2022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397684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2/3/2022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980330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819029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4593442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1312647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3764897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51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48979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086197"/>
            <a:ext cx="11542713" cy="4637710"/>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Title 1"/>
          <p:cNvSpPr>
            <a:spLocks noGrp="1"/>
          </p:cNvSpPr>
          <p:nvPr>
            <p:ph type="title"/>
          </p:nvPr>
        </p:nvSpPr>
        <p:spPr>
          <a:xfrm>
            <a:off x="901740" y="1124801"/>
            <a:ext cx="9811306" cy="2000264"/>
          </a:xfrm>
        </p:spPr>
        <p:txBody>
          <a:bodyPr/>
          <a:lstStyle>
            <a:lvl1pPr algn="l">
              <a:defRPr sz="8000" b="0" cap="none">
                <a:solidFill>
                  <a:schemeClr val="bg1"/>
                </a:solidFill>
              </a:defRPr>
            </a:lvl1pPr>
          </a:lstStyle>
          <a:p>
            <a:r>
              <a:rPr lang="en-US" dirty="0"/>
              <a:t>Click to edit Master title style</a:t>
            </a:r>
            <a:endParaRPr lang="en-GB" dirty="0"/>
          </a:p>
        </p:txBody>
      </p:sp>
      <p:sp>
        <p:nvSpPr>
          <p:cNvPr id="10" name="Text Placeholder 2"/>
          <p:cNvSpPr>
            <a:spLocks noGrp="1"/>
          </p:cNvSpPr>
          <p:nvPr>
            <p:ph type="body" idx="1"/>
          </p:nvPr>
        </p:nvSpPr>
        <p:spPr>
          <a:xfrm>
            <a:off x="901740" y="3339380"/>
            <a:ext cx="9811306" cy="1419225"/>
          </a:xfrm>
        </p:spPr>
        <p:txBody>
          <a:bodyPr/>
          <a:lstStyle>
            <a:lvl1pPr marL="0" indent="0">
              <a:buNone/>
              <a:defRPr sz="3600">
                <a:solidFill>
                  <a:schemeClr val="bg1"/>
                </a:solidFill>
                <a:latin typeface="Myriad Pro" panose="020B05030304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05940" y="5334669"/>
            <a:ext cx="2693300" cy="346075"/>
          </a:xfrm>
        </p:spPr>
        <p:txBody>
          <a:bodyPr/>
          <a:lstStyle>
            <a:lvl1pPr>
              <a:defRPr>
                <a:solidFill>
                  <a:schemeClr val="bg1"/>
                </a:solidFill>
              </a:defRPr>
            </a:lvl1pPr>
          </a:lstStyle>
          <a:p>
            <a:pPr>
              <a:defRPr/>
            </a:pPr>
            <a:fld id="{3BD4BF3F-2632-41F4-86C1-D308CEA1B1A0}" type="datetimeFigureOut">
              <a:rPr lang="en-US" smtClean="0"/>
              <a:pPr>
                <a:defRPr/>
              </a:pPr>
              <a:t>2/3/2022</a:t>
            </a:fld>
            <a:endParaRPr lang="en-GB" dirty="0"/>
          </a:p>
        </p:txBody>
      </p:sp>
      <p:sp>
        <p:nvSpPr>
          <p:cNvPr id="5" name="Footer Placeholder 4"/>
          <p:cNvSpPr>
            <a:spLocks noGrp="1"/>
          </p:cNvSpPr>
          <p:nvPr>
            <p:ph type="ftr" sz="quarter" idx="11"/>
          </p:nvPr>
        </p:nvSpPr>
        <p:spPr>
          <a:xfrm>
            <a:off x="3943760" y="5334669"/>
            <a:ext cx="3655192" cy="346075"/>
          </a:xfrm>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a:xfrm>
            <a:off x="8272277" y="5334669"/>
            <a:ext cx="2440769" cy="346075"/>
          </a:xfrm>
        </p:spPr>
        <p:txBody>
          <a:bodyPr/>
          <a:lstStyle>
            <a:lvl1pPr>
              <a:defRPr>
                <a:solidFill>
                  <a:schemeClr val="bg1"/>
                </a:solidFill>
              </a:defRPr>
            </a:lvl1pPr>
          </a:lstStyle>
          <a:p>
            <a:pPr>
              <a:defRPr/>
            </a:pPr>
            <a:fld id="{75EA8B82-540A-44ED-9998-4706B2306651}" type="slidenum">
              <a:rPr lang="en-GB" smtClean="0"/>
              <a:pPr>
                <a:defRPr/>
              </a:pPr>
              <a:t>‹#›</a:t>
            </a:fld>
            <a:endParaRPr lang="en-GB"/>
          </a:p>
        </p:txBody>
      </p:sp>
    </p:spTree>
    <p:extLst>
      <p:ext uri="{BB962C8B-B14F-4D97-AF65-F5344CB8AC3E}">
        <p14:creationId xmlns:p14="http://schemas.microsoft.com/office/powerpoint/2010/main" val="3632830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2B5E7913-30BE-4282-AB78-D3DC96988A9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FBB2AE-F209-4EA3-AC23-E028B98F4315}" type="slidenum">
              <a:rPr lang="en-GB"/>
              <a:pPr>
                <a:defRPr/>
              </a:pPr>
              <a:t>‹#›</a:t>
            </a:fld>
            <a:endParaRPr lang="en-GB"/>
          </a:p>
        </p:txBody>
      </p:sp>
    </p:spTree>
    <p:extLst>
      <p:ext uri="{BB962C8B-B14F-4D97-AF65-F5344CB8AC3E}">
        <p14:creationId xmlns:p14="http://schemas.microsoft.com/office/powerpoint/2010/main" val="31475670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740" y="1460487"/>
            <a:ext cx="9811306" cy="2000264"/>
          </a:xfrm>
        </p:spPr>
        <p:txBody>
          <a:bodyPr/>
          <a:lstStyle>
            <a:lvl1pPr algn="l">
              <a:defRPr sz="4000" b="0" cap="none">
                <a:solidFill>
                  <a:schemeClr val="tx1"/>
                </a:solidFill>
              </a:defRPr>
            </a:lvl1pPr>
          </a:lstStyle>
          <a:p>
            <a:r>
              <a:rPr lang="en-US"/>
              <a:t>Click to edit Master title style</a:t>
            </a:r>
            <a:endParaRPr lang="en-GB" dirty="0"/>
          </a:p>
        </p:txBody>
      </p:sp>
      <p:sp>
        <p:nvSpPr>
          <p:cNvPr id="3" name="Text Placeholder 2"/>
          <p:cNvSpPr>
            <a:spLocks noGrp="1"/>
          </p:cNvSpPr>
          <p:nvPr>
            <p:ph type="body" idx="1"/>
          </p:nvPr>
        </p:nvSpPr>
        <p:spPr>
          <a:xfrm>
            <a:off x="901740" y="3675066"/>
            <a:ext cx="9811306" cy="1419225"/>
          </a:xfrm>
        </p:spPr>
        <p:txBody>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fld id="{03E44EE7-0E28-4903-A74F-A28C55CEE963}" type="datetimeFigureOut">
              <a:rPr lang="en-US" smtClean="0"/>
              <a:pPr>
                <a:defRPr/>
              </a:pPr>
              <a:t>2/3/2022</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35EB721-2AD2-4C09-A06E-89D6C97EC9EF}" type="slidenum">
              <a:rPr lang="en-GB" smtClean="0"/>
              <a:pPr>
                <a:defRPr/>
              </a:pPr>
              <a:t>‹#›</a:t>
            </a:fld>
            <a:endParaRPr lang="en-GB"/>
          </a:p>
        </p:txBody>
      </p:sp>
    </p:spTree>
    <p:extLst>
      <p:ext uri="{BB962C8B-B14F-4D97-AF65-F5344CB8AC3E}">
        <p14:creationId xmlns:p14="http://schemas.microsoft.com/office/powerpoint/2010/main" val="4142236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sz="half" idx="1"/>
          </p:nvPr>
        </p:nvSpPr>
        <p:spPr>
          <a:xfrm>
            <a:off x="61424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904650" y="1531925"/>
            <a:ext cx="5098032"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1A5F573F-28A9-4D18-AED8-78DE8FFD9A8C}"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28AF0F-EDAD-429F-83C7-E3A9E6903F5E}" type="slidenum">
              <a:rPr lang="en-GB"/>
              <a:pPr>
                <a:defRPr/>
              </a:pPr>
              <a:t>‹#›</a:t>
            </a:fld>
            <a:endParaRPr lang="en-GB"/>
          </a:p>
        </p:txBody>
      </p:sp>
    </p:spTree>
    <p:extLst>
      <p:ext uri="{BB962C8B-B14F-4D97-AF65-F5344CB8AC3E}">
        <p14:creationId xmlns:p14="http://schemas.microsoft.com/office/powerpoint/2010/main" val="3748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2/3/2022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297688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18905" y="1708174"/>
            <a:ext cx="5100036"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8905" y="2313013"/>
            <a:ext cx="5100036"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905308" y="1708174"/>
            <a:ext cx="5102039" cy="604838"/>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05308" y="2313013"/>
            <a:ext cx="5102039" cy="37417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p:cNvSpPr>
            <a:spLocks noGrp="1"/>
          </p:cNvSpPr>
          <p:nvPr>
            <p:ph type="dt" sz="half" idx="10"/>
          </p:nvPr>
        </p:nvSpPr>
        <p:spPr/>
        <p:txBody>
          <a:bodyPr/>
          <a:lstStyle>
            <a:lvl1pPr>
              <a:defRPr/>
            </a:lvl1pPr>
          </a:lstStyle>
          <a:p>
            <a:pPr>
              <a:defRPr/>
            </a:pPr>
            <a:fld id="{A6562B7F-B4B8-4733-A2B4-CD780B17C60C}" type="datetimeFigureOut">
              <a:rPr lang="en-US"/>
              <a:pPr>
                <a:defRPr/>
              </a:pPr>
              <a:t>2/3/2022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D03935-1726-4217-8C0B-1D0D45902BAC}" type="slidenum">
              <a:rPr lang="en-GB"/>
              <a:pPr>
                <a:defRPr/>
              </a:pPr>
              <a:t>‹#›</a:t>
            </a:fld>
            <a:endParaRPr lang="en-GB"/>
          </a:p>
        </p:txBody>
      </p:sp>
    </p:spTree>
    <p:extLst>
      <p:ext uri="{BB962C8B-B14F-4D97-AF65-F5344CB8AC3E}">
        <p14:creationId xmlns:p14="http://schemas.microsoft.com/office/powerpoint/2010/main" val="2984159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C06A616F-C4F0-4166-8F19-12CD3B911E54}" type="datetimeFigureOut">
              <a:rPr lang="en-US"/>
              <a:pPr>
                <a:defRPr/>
              </a:pPr>
              <a:t>2/3/2022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F1F478-DD13-4719-9B4C-13C053F831C8}" type="slidenum">
              <a:rPr lang="en-GB"/>
              <a:pPr>
                <a:defRPr/>
              </a:pPr>
              <a:t>‹#›</a:t>
            </a:fld>
            <a:endParaRPr lang="en-GB"/>
          </a:p>
        </p:txBody>
      </p:sp>
    </p:spTree>
    <p:extLst>
      <p:ext uri="{BB962C8B-B14F-4D97-AF65-F5344CB8AC3E}">
        <p14:creationId xmlns:p14="http://schemas.microsoft.com/office/powerpoint/2010/main" val="827687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0142CC-22F5-4888-94EC-368FF9E87B9E}" type="datetimeFigureOut">
              <a:rPr lang="en-US"/>
              <a:pPr>
                <a:defRPr/>
              </a:pPr>
              <a:t>2/3/2022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95A8383-91B6-4622-B84F-62C56A6D697A}" type="slidenum">
              <a:rPr lang="en-GB"/>
              <a:pPr>
                <a:defRPr/>
              </a:pPr>
              <a:t>‹#›</a:t>
            </a:fld>
            <a:endParaRPr lang="en-GB"/>
          </a:p>
        </p:txBody>
      </p:sp>
    </p:spTree>
    <p:extLst>
      <p:ext uri="{BB962C8B-B14F-4D97-AF65-F5344CB8AC3E}">
        <p14:creationId xmlns:p14="http://schemas.microsoft.com/office/powerpoint/2010/main" val="1684006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26105868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33613016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62C4FBA6-1D9D-4BDF-8625-64BA0B9A9148}" type="datetimeFigureOut">
              <a:rPr lang="en-US"/>
              <a:pPr>
                <a:defRPr/>
              </a:pPr>
              <a:t>2/3/2022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DE4FB0-CBFF-46BC-9DBD-238252E912F3}" type="slidenum">
              <a:rPr lang="en-GB"/>
              <a:pPr>
                <a:defRPr/>
              </a:pPr>
              <a:t>‹#›</a:t>
            </a:fld>
            <a:endParaRPr lang="en-GB"/>
          </a:p>
        </p:txBody>
      </p:sp>
    </p:spTree>
    <p:extLst>
      <p:ext uri="{BB962C8B-B14F-4D97-AF65-F5344CB8AC3E}">
        <p14:creationId xmlns:p14="http://schemas.microsoft.com/office/powerpoint/2010/main" val="862648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36238" y="4268465"/>
            <a:ext cx="9997672" cy="707904"/>
          </a:xfrm>
        </p:spPr>
        <p:txBody>
          <a:bodyPr/>
          <a:lstStyle>
            <a:lvl1pPr algn="r">
              <a:defRPr/>
            </a:lvl1pPr>
          </a:lstStyle>
          <a:p>
            <a:r>
              <a:rPr lang="en-US" altLang="zh-TW"/>
              <a:t>Click to edit Master title style</a:t>
            </a:r>
          </a:p>
        </p:txBody>
      </p:sp>
      <p:sp>
        <p:nvSpPr>
          <p:cNvPr id="8195" name="Rectangle 3"/>
          <p:cNvSpPr>
            <a:spLocks noGrp="1" noChangeArrowheads="1"/>
          </p:cNvSpPr>
          <p:nvPr>
            <p:ph type="subTitle" idx="1"/>
          </p:nvPr>
        </p:nvSpPr>
        <p:spPr>
          <a:xfrm>
            <a:off x="1953845" y="5087589"/>
            <a:ext cx="9129965" cy="659808"/>
          </a:xfrm>
        </p:spPr>
        <p:txBody>
          <a:bodyPr/>
          <a:lstStyle>
            <a:lvl1pPr marL="0" indent="0" algn="r">
              <a:buFont typeface="Wingdings" pitchFamily="2" charset="2"/>
              <a:buNone/>
              <a:defRPr sz="2600"/>
            </a:lvl1pPr>
          </a:lstStyle>
          <a:p>
            <a:r>
              <a:rPr lang="en-US" altLang="zh-TW"/>
              <a:t>Click to edit Master subtitle style</a:t>
            </a:r>
          </a:p>
        </p:txBody>
      </p:sp>
      <p:sp>
        <p:nvSpPr>
          <p:cNvPr id="8196" name="Rectangle 4"/>
          <p:cNvSpPr>
            <a:spLocks noGrp="1" noChangeArrowheads="1"/>
          </p:cNvSpPr>
          <p:nvPr>
            <p:ph type="dt" sz="half" idx="2"/>
          </p:nvPr>
        </p:nvSpPr>
        <p:spPr/>
        <p:txBody>
          <a:bodyPr/>
          <a:lstStyle>
            <a:lvl1pPr>
              <a:defRPr/>
            </a:lvl1pPr>
          </a:lstStyle>
          <a:p>
            <a:endParaRPr lang="en-US" altLang="zh-TW" dirty="0">
              <a:solidFill>
                <a:srgbClr val="000000"/>
              </a:solidFill>
            </a:endParaRPr>
          </a:p>
        </p:txBody>
      </p:sp>
      <p:sp>
        <p:nvSpPr>
          <p:cNvPr id="8197" name="Rectangle 5"/>
          <p:cNvSpPr>
            <a:spLocks noGrp="1" noChangeArrowheads="1"/>
          </p:cNvSpPr>
          <p:nvPr>
            <p:ph type="sldNum" sz="quarter" idx="4"/>
          </p:nvPr>
        </p:nvSpPr>
        <p:spPr>
          <a:xfrm>
            <a:off x="3953783" y="5912725"/>
            <a:ext cx="7089951" cy="450894"/>
          </a:xfrm>
        </p:spPr>
        <p:txBody>
          <a:bodyPr/>
          <a:lstStyle>
            <a:lvl1pPr>
              <a:defRPr/>
            </a:lvl1pPr>
          </a:lstStyle>
          <a:p>
            <a:fld id="{EE94B75A-3C60-4CAE-9EA0-4E9A716C1E8F}" type="slidenum">
              <a:rPr lang="en-US" altLang="zh-TW">
                <a:solidFill>
                  <a:srgbClr val="000000"/>
                </a:solidFill>
              </a:rPr>
              <a:pPr/>
              <a:t>‹#›</a:t>
            </a:fld>
            <a:endParaRPr lang="en-US" altLang="zh-TW" dirty="0">
              <a:solidFill>
                <a:srgbClr val="000000"/>
              </a:solidFill>
            </a:endParaRPr>
          </a:p>
        </p:txBody>
      </p:sp>
    </p:spTree>
    <p:extLst>
      <p:ext uri="{BB962C8B-B14F-4D97-AF65-F5344CB8AC3E}">
        <p14:creationId xmlns:p14="http://schemas.microsoft.com/office/powerpoint/2010/main" val="40834468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04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6" name="Rectangle 5"/>
          <p:cNvSpPr/>
          <p:nvPr userDrawn="1"/>
        </p:nvSpPr>
        <p:spPr>
          <a:xfrm>
            <a:off x="0" y="0"/>
            <a:ext cx="11542713" cy="649287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95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778" y="258764"/>
            <a:ext cx="8055930" cy="755425"/>
          </a:xfrm>
        </p:spPr>
        <p:txBody>
          <a:bodyPr/>
          <a:lstStyle>
            <a:lvl1pPr algn="l">
              <a:defRPr sz="2000" b="0"/>
            </a:lvl1pPr>
          </a:lstStyle>
          <a:p>
            <a:r>
              <a:rPr lang="en-US" dirty="0"/>
              <a:t>Click to edit Master title style</a:t>
            </a:r>
            <a:endParaRPr lang="en-GB" dirty="0"/>
          </a:p>
        </p:txBody>
      </p:sp>
      <p:sp>
        <p:nvSpPr>
          <p:cNvPr id="3" name="Content Placeholder 2"/>
          <p:cNvSpPr>
            <a:spLocks noGrp="1"/>
          </p:cNvSpPr>
          <p:nvPr>
            <p:ph idx="1"/>
          </p:nvPr>
        </p:nvSpPr>
        <p:spPr>
          <a:xfrm>
            <a:off x="4819522" y="1460487"/>
            <a:ext cx="6452697" cy="434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83778" y="1358901"/>
            <a:ext cx="3797473" cy="4441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1F57AEC-F9FD-442B-B190-EDF51B4970D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0900F6-03B3-4403-9F3C-25A3A9D1B36F}" type="slidenum">
              <a:rPr lang="en-GB"/>
              <a:pPr>
                <a:defRPr/>
              </a:pPr>
              <a:t>‹#›</a:t>
            </a:fld>
            <a:endParaRPr lang="en-GB"/>
          </a:p>
        </p:txBody>
      </p:sp>
    </p:spTree>
    <p:extLst>
      <p:ext uri="{BB962C8B-B14F-4D97-AF65-F5344CB8AC3E}">
        <p14:creationId xmlns:p14="http://schemas.microsoft.com/office/powerpoint/2010/main" val="41002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2452" y="5019697"/>
            <a:ext cx="6925628" cy="536575"/>
          </a:xfrm>
        </p:spPr>
        <p:txBody>
          <a:bodyPr/>
          <a:lstStyle>
            <a:lvl1pPr algn="l">
              <a:defRPr sz="2000" b="1">
                <a:solidFill>
                  <a:schemeClr val="bg1"/>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262452" y="1460488"/>
            <a:ext cx="6925628" cy="34893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262452" y="5556271"/>
            <a:ext cx="6925628"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5DEC3E-B840-4882-B8E8-A400BE92BE7A}" type="datetimeFigureOut">
              <a:rPr lang="en-US"/>
              <a:pPr>
                <a:defRPr/>
              </a:pPr>
              <a:t>2/3/2022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AB73180-34C6-4DC6-B893-3E916A3CDD28}" type="slidenum">
              <a:rPr lang="en-GB"/>
              <a:pPr>
                <a:defRPr/>
              </a:pPr>
              <a:t>‹#›</a:t>
            </a:fld>
            <a:endParaRPr lang="en-GB"/>
          </a:p>
        </p:txBody>
      </p:sp>
    </p:spTree>
    <p:extLst>
      <p:ext uri="{BB962C8B-B14F-4D97-AF65-F5344CB8AC3E}">
        <p14:creationId xmlns:p14="http://schemas.microsoft.com/office/powerpoint/2010/main" val="289907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gi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6.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5.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4.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7.png"/><Relationship Id="rId2" Type="http://schemas.openxmlformats.org/officeDocument/2006/relationships/slideLayout" Target="../slideLayouts/slideLayout67.xml"/><Relationship Id="rId16" Type="http://schemas.openxmlformats.org/officeDocument/2006/relationships/image" Target="../media/image6.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5.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1" name="Picture 10" descr="A picture containing drawing&#10;&#10;Description automatically generated">
            <a:extLst>
              <a:ext uri="{FF2B5EF4-FFF2-40B4-BE49-F238E27FC236}">
                <a16:creationId xmlns:a16="http://schemas.microsoft.com/office/drawing/2014/main" id="{F823DF67-BCA2-4060-90F9-DB95D3C878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23684" y="132121"/>
            <a:ext cx="2664296" cy="1006310"/>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277507"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2/3/2022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548153533"/>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815032"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2/3/2022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3937923253"/>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7" name="Picture 6" descr="A picture containing drawing&#10;&#10;Description automatically generated">
            <a:extLst>
              <a:ext uri="{FF2B5EF4-FFF2-40B4-BE49-F238E27FC236}">
                <a16:creationId xmlns:a16="http://schemas.microsoft.com/office/drawing/2014/main" id="{C95C13AF-9F24-448D-AB34-8E3038824F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07660" y="121575"/>
            <a:ext cx="2680984" cy="1011462"/>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260350"/>
            <a:ext cx="8061483"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2/3/2022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1522756521"/>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11440" y="78085"/>
            <a:ext cx="2176997" cy="981235"/>
          </a:xfrm>
          <a:prstGeom prst="rect">
            <a:avLst/>
          </a:prstGeom>
        </p:spPr>
      </p:pic>
      <p:sp>
        <p:nvSpPr>
          <p:cNvPr id="2054" name="Title Placeholder 1"/>
          <p:cNvSpPr>
            <a:spLocks noGrp="1"/>
          </p:cNvSpPr>
          <p:nvPr>
            <p:ph type="title"/>
          </p:nvPr>
        </p:nvSpPr>
        <p:spPr bwMode="auto">
          <a:xfrm>
            <a:off x="590193" y="260350"/>
            <a:ext cx="8493531" cy="79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2/3/2022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7" r:id="rId11"/>
    <p:sldLayoutId id="2147484670" r:id="rId12"/>
    <p:sldLayoutId id="2147484671" r:id="rId13"/>
  </p:sldLayoutIdLst>
  <p:txStyles>
    <p:titleStyle>
      <a:lvl1pPr algn="l" rtl="0" eaLnBrk="0" fontAlgn="base" hangingPunct="0">
        <a:spcBef>
          <a:spcPct val="0"/>
        </a:spcBef>
        <a:spcAft>
          <a:spcPct val="0"/>
        </a:spcAft>
        <a:defRPr sz="36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1542713" cy="1133036"/>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3" name="Picture 2" descr="A close up of a person&#10;&#10;Description automatically generated">
            <a:extLst>
              <a:ext uri="{FF2B5EF4-FFF2-40B4-BE49-F238E27FC236}">
                <a16:creationId xmlns:a16="http://schemas.microsoft.com/office/drawing/2014/main" id="{C72E9136-85ED-47A3-82CB-C3EBC0ECFAA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74800" y="254615"/>
            <a:ext cx="1713180" cy="615558"/>
          </a:xfrm>
          <a:prstGeom prst="rect">
            <a:avLst/>
          </a:prstGeom>
        </p:spPr>
      </p:pic>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3" y="78085"/>
            <a:ext cx="7439851" cy="9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393386"/>
            <a:ext cx="10509754" cy="440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3"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2/3/2022</a:t>
            </a:fld>
            <a:endParaRPr lang="en-GB"/>
          </a:p>
        </p:txBody>
      </p:sp>
      <p:sp>
        <p:nvSpPr>
          <p:cNvPr id="5" name="Footer Placeholder 4"/>
          <p:cNvSpPr>
            <a:spLocks noGrp="1"/>
          </p:cNvSpPr>
          <p:nvPr>
            <p:ph type="ftr" sz="quarter" idx="3"/>
          </p:nvPr>
        </p:nvSpPr>
        <p:spPr>
          <a:xfrm>
            <a:off x="3943761" y="6018214"/>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8" y="6018214"/>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pic>
        <p:nvPicPr>
          <p:cNvPr id="11" name="Picture 10" descr="A picture containing drawing&#10;&#10;Description automatically generated">
            <a:extLst>
              <a:ext uri="{FF2B5EF4-FFF2-40B4-BE49-F238E27FC236}">
                <a16:creationId xmlns:a16="http://schemas.microsoft.com/office/drawing/2014/main" id="{0121A1EE-4CC8-4F7A-897C-4F522A4E6E9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30045" y="254616"/>
            <a:ext cx="1629743" cy="615557"/>
          </a:xfrm>
          <a:prstGeom prst="rect">
            <a:avLst/>
          </a:prstGeom>
        </p:spPr>
      </p:pic>
    </p:spTree>
    <p:extLst>
      <p:ext uri="{BB962C8B-B14F-4D97-AF65-F5344CB8AC3E}">
        <p14:creationId xmlns:p14="http://schemas.microsoft.com/office/powerpoint/2010/main" val="2470867618"/>
      </p:ext>
    </p:extLst>
  </p:cSld>
  <p:clrMap bg1="lt1" tx1="dk1" bg2="lt2" tx2="dk2" accent1="accent1" accent2="accent2" accent3="accent3" accent4="accent4" accent5="accent5" accent6="accent6" hlink="hlink" folHlink="folHlink"/>
  <p:sldLayoutIdLst>
    <p:sldLayoutId id="2147484715" r:id="rId1"/>
    <p:sldLayoutId id="2147484716" r:id="rId2"/>
    <p:sldLayoutId id="2147484717" r:id="rId3"/>
    <p:sldLayoutId id="2147484718" r:id="rId4"/>
    <p:sldLayoutId id="2147484719" r:id="rId5"/>
    <p:sldLayoutId id="2147484720" r:id="rId6"/>
    <p:sldLayoutId id="2147484721" r:id="rId7"/>
    <p:sldLayoutId id="2147484722" r:id="rId8"/>
    <p:sldLayoutId id="2147484723" r:id="rId9"/>
    <p:sldLayoutId id="2147484724" r:id="rId10"/>
    <p:sldLayoutId id="2147484725" r:id="rId11"/>
    <p:sldLayoutId id="2147484726" r:id="rId12"/>
    <p:sldLayoutId id="2147484727"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D4AF5DC-A133-4597-95A7-4076EBBF2A38}"/>
              </a:ext>
            </a:extLst>
          </p:cNvPr>
          <p:cNvSpPr/>
          <p:nvPr userDrawn="1"/>
        </p:nvSpPr>
        <p:spPr>
          <a:xfrm>
            <a:off x="0" y="5759653"/>
            <a:ext cx="11542713" cy="733748"/>
          </a:xfrm>
          <a:prstGeom prst="rect">
            <a:avLst/>
          </a:prstGeom>
          <a:solidFill>
            <a:srgbClr val="8570B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pic>
        <p:nvPicPr>
          <p:cNvPr id="17" name="Picture 16" descr="A close up of a person&#10;&#10;Description automatically generated">
            <a:extLst>
              <a:ext uri="{FF2B5EF4-FFF2-40B4-BE49-F238E27FC236}">
                <a16:creationId xmlns:a16="http://schemas.microsoft.com/office/drawing/2014/main" id="{9D5DAADA-AA69-47A7-9A96-6B338631C08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6936" y="5759653"/>
            <a:ext cx="1713180" cy="615558"/>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09AD2ED-CF46-4368-B788-01ABCF5A0D6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22181" y="5759654"/>
            <a:ext cx="1629743" cy="615557"/>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0696D7E3-0F52-49A8-AFA0-92D96BACC29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80116" y="5759653"/>
            <a:ext cx="1631600" cy="615558"/>
          </a:xfrm>
          <a:prstGeom prst="rect">
            <a:avLst/>
          </a:prstGeom>
        </p:spPr>
      </p:pic>
      <p:pic>
        <p:nvPicPr>
          <p:cNvPr id="20" name="Picture 19">
            <a:extLst>
              <a:ext uri="{FF2B5EF4-FFF2-40B4-BE49-F238E27FC236}">
                <a16:creationId xmlns:a16="http://schemas.microsoft.com/office/drawing/2014/main" id="{8DA5D67F-4D1C-4EB3-9018-6AACE94A369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558041" y="5781333"/>
            <a:ext cx="1365691" cy="615556"/>
          </a:xfrm>
          <a:prstGeom prst="rect">
            <a:avLst/>
          </a:prstGeom>
        </p:spPr>
      </p:pic>
      <p:sp>
        <p:nvSpPr>
          <p:cNvPr id="8" name="Rectangle 7"/>
          <p:cNvSpPr/>
          <p:nvPr userDrawn="1"/>
        </p:nvSpPr>
        <p:spPr>
          <a:xfrm>
            <a:off x="0" y="0"/>
            <a:ext cx="11542713" cy="1086197"/>
          </a:xfrm>
          <a:prstGeom prst="rect">
            <a:avLst/>
          </a:prstGeom>
          <a:solidFill>
            <a:srgbClr val="8570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72"/>
          </a:p>
        </p:txBody>
      </p:sp>
      <p:sp>
        <p:nvSpPr>
          <p:cNvPr id="9" name="AutoShape 2"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0" name="AutoShape 4" descr="http://www.cartoonchurch.com/cartoons/large/church-marketing-cartoon.gif"/>
          <p:cNvSpPr>
            <a:spLocks noChangeAspect="1" noChangeArrowheads="1"/>
          </p:cNvSpPr>
          <p:nvPr userDrawn="1"/>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054" name="Title Placeholder 1"/>
          <p:cNvSpPr>
            <a:spLocks noGrp="1"/>
          </p:cNvSpPr>
          <p:nvPr>
            <p:ph type="title"/>
          </p:nvPr>
        </p:nvSpPr>
        <p:spPr bwMode="auto">
          <a:xfrm>
            <a:off x="590192" y="285655"/>
            <a:ext cx="10653771" cy="65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Click to edit title</a:t>
            </a:r>
            <a:endParaRPr lang="en-GB" dirty="0"/>
          </a:p>
        </p:txBody>
      </p:sp>
      <p:sp>
        <p:nvSpPr>
          <p:cNvPr id="2055" name="Text Placeholder 2"/>
          <p:cNvSpPr>
            <a:spLocks noGrp="1"/>
          </p:cNvSpPr>
          <p:nvPr>
            <p:ph type="body" idx="1"/>
          </p:nvPr>
        </p:nvSpPr>
        <p:spPr bwMode="auto">
          <a:xfrm>
            <a:off x="590194" y="1196796"/>
            <a:ext cx="10509754" cy="420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90192"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460C4779-D5CA-4838-A873-0AF575F43A8D}" type="datetimeFigureOut">
              <a:rPr lang="en-US" smtClean="0"/>
              <a:pPr>
                <a:defRPr/>
              </a:pPr>
              <a:t>2/3/2022</a:t>
            </a:fld>
            <a:endParaRPr lang="en-GB" dirty="0"/>
          </a:p>
        </p:txBody>
      </p:sp>
      <p:sp>
        <p:nvSpPr>
          <p:cNvPr id="5" name="Footer Placeholder 4"/>
          <p:cNvSpPr>
            <a:spLocks noGrp="1"/>
          </p:cNvSpPr>
          <p:nvPr>
            <p:ph type="ftr" sz="quarter" idx="3"/>
          </p:nvPr>
        </p:nvSpPr>
        <p:spPr>
          <a:xfrm>
            <a:off x="3943760" y="5406677"/>
            <a:ext cx="3655192"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endParaRPr lang="en-GB"/>
          </a:p>
        </p:txBody>
      </p:sp>
      <p:sp>
        <p:nvSpPr>
          <p:cNvPr id="6" name="Slide Number Placeholder 5"/>
          <p:cNvSpPr>
            <a:spLocks noGrp="1"/>
          </p:cNvSpPr>
          <p:nvPr>
            <p:ph type="sldNum" sz="quarter" idx="4"/>
          </p:nvPr>
        </p:nvSpPr>
        <p:spPr>
          <a:xfrm>
            <a:off x="8272277" y="5406677"/>
            <a:ext cx="2693300" cy="346075"/>
          </a:xfrm>
          <a:prstGeom prst="rect">
            <a:avLst/>
          </a:prstGeom>
        </p:spPr>
        <p:txBody>
          <a:bodyPr vert="horz" lIns="91440" tIns="45720" rIns="91440" bIns="45720" rtlCol="0" anchor="ctr"/>
          <a:lstStyle>
            <a:lvl1pPr algn="l">
              <a:defRPr sz="1200">
                <a:solidFill>
                  <a:schemeClr val="tx1"/>
                </a:solidFill>
                <a:latin typeface="Tahoma" pitchFamily="34" charset="0"/>
                <a:cs typeface="Tahoma" pitchFamily="34" charset="0"/>
              </a:defRPr>
            </a:lvl1pPr>
          </a:lstStyle>
          <a:p>
            <a:pPr>
              <a:defRPr/>
            </a:pPr>
            <a:fld id="{97823C57-F1C5-4861-BFB5-8DEC7B7F98BF}" type="slidenum">
              <a:rPr lang="en-GB" smtClean="0"/>
              <a:pPr>
                <a:defRPr/>
              </a:pPr>
              <a:t>‹#›</a:t>
            </a:fld>
            <a:endParaRPr lang="en-GB"/>
          </a:p>
        </p:txBody>
      </p:sp>
    </p:spTree>
    <p:extLst>
      <p:ext uri="{BB962C8B-B14F-4D97-AF65-F5344CB8AC3E}">
        <p14:creationId xmlns:p14="http://schemas.microsoft.com/office/powerpoint/2010/main" val="2879181912"/>
      </p:ext>
    </p:extLst>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 id="2147484754" r:id="rId12"/>
    <p:sldLayoutId id="2147484755" r:id="rId13"/>
  </p:sldLayoutIdLst>
  <p:txStyles>
    <p:titleStyle>
      <a:lvl1pPr algn="l" rtl="0" eaLnBrk="0" fontAlgn="base" hangingPunct="0">
        <a:spcBef>
          <a:spcPct val="0"/>
        </a:spcBef>
        <a:spcAft>
          <a:spcPct val="0"/>
        </a:spcAft>
        <a:defRPr sz="3200" kern="1200">
          <a:solidFill>
            <a:schemeClr val="bg1"/>
          </a:solidFill>
          <a:latin typeface="Myriad Pro" panose="020B0503030403020204" pitchFamily="34" charset="0"/>
          <a:ea typeface="+mj-ea"/>
          <a:cs typeface="Tahoma" pitchFamily="34" charset="0"/>
        </a:defRPr>
      </a:lvl1pPr>
      <a:lvl2pPr algn="l" rtl="0" eaLnBrk="0" fontAlgn="base" hangingPunct="0">
        <a:spcBef>
          <a:spcPct val="0"/>
        </a:spcBef>
        <a:spcAft>
          <a:spcPct val="0"/>
        </a:spcAft>
        <a:defRPr sz="3600">
          <a:solidFill>
            <a:schemeClr val="tx1"/>
          </a:solidFill>
          <a:latin typeface="Tahoma" pitchFamily="34" charset="0"/>
          <a:cs typeface="Tahoma" pitchFamily="34" charset="0"/>
        </a:defRPr>
      </a:lvl2pPr>
      <a:lvl3pPr algn="l" rtl="0" eaLnBrk="0" fontAlgn="base" hangingPunct="0">
        <a:spcBef>
          <a:spcPct val="0"/>
        </a:spcBef>
        <a:spcAft>
          <a:spcPct val="0"/>
        </a:spcAft>
        <a:defRPr sz="3600">
          <a:solidFill>
            <a:schemeClr val="tx1"/>
          </a:solidFill>
          <a:latin typeface="Tahoma" pitchFamily="34" charset="0"/>
          <a:cs typeface="Tahoma" pitchFamily="34" charset="0"/>
        </a:defRPr>
      </a:lvl3pPr>
      <a:lvl4pPr algn="l" rtl="0" eaLnBrk="0" fontAlgn="base" hangingPunct="0">
        <a:spcBef>
          <a:spcPct val="0"/>
        </a:spcBef>
        <a:spcAft>
          <a:spcPct val="0"/>
        </a:spcAft>
        <a:defRPr sz="3600">
          <a:solidFill>
            <a:schemeClr val="tx1"/>
          </a:solidFill>
          <a:latin typeface="Tahoma" pitchFamily="34" charset="0"/>
          <a:cs typeface="Tahoma" pitchFamily="34" charset="0"/>
        </a:defRPr>
      </a:lvl4pPr>
      <a:lvl5pPr algn="l" rtl="0" eaLnBrk="0" fontAlgn="base" hangingPunct="0">
        <a:spcBef>
          <a:spcPct val="0"/>
        </a:spcBef>
        <a:spcAft>
          <a:spcPct val="0"/>
        </a:spcAft>
        <a:defRPr sz="3600">
          <a:solidFill>
            <a:schemeClr val="tx1"/>
          </a:solidFill>
          <a:latin typeface="Tahoma" pitchFamily="34" charset="0"/>
          <a:cs typeface="Tahoma" pitchFamily="34" charset="0"/>
        </a:defRPr>
      </a:lvl5pPr>
      <a:lvl6pPr marL="457200" algn="l" rtl="0" fontAlgn="base">
        <a:spcBef>
          <a:spcPct val="0"/>
        </a:spcBef>
        <a:spcAft>
          <a:spcPct val="0"/>
        </a:spcAft>
        <a:defRPr sz="3600">
          <a:solidFill>
            <a:schemeClr val="tx1"/>
          </a:solidFill>
          <a:latin typeface="Tahoma" pitchFamily="34" charset="0"/>
          <a:cs typeface="Tahoma" pitchFamily="34" charset="0"/>
        </a:defRPr>
      </a:lvl6pPr>
      <a:lvl7pPr marL="914400" algn="l" rtl="0" fontAlgn="base">
        <a:spcBef>
          <a:spcPct val="0"/>
        </a:spcBef>
        <a:spcAft>
          <a:spcPct val="0"/>
        </a:spcAft>
        <a:defRPr sz="3600">
          <a:solidFill>
            <a:schemeClr val="tx1"/>
          </a:solidFill>
          <a:latin typeface="Tahoma" pitchFamily="34" charset="0"/>
          <a:cs typeface="Tahoma" pitchFamily="34" charset="0"/>
        </a:defRPr>
      </a:lvl7pPr>
      <a:lvl8pPr marL="1371600" algn="l" rtl="0" fontAlgn="base">
        <a:spcBef>
          <a:spcPct val="0"/>
        </a:spcBef>
        <a:spcAft>
          <a:spcPct val="0"/>
        </a:spcAft>
        <a:defRPr sz="3600">
          <a:solidFill>
            <a:schemeClr val="tx1"/>
          </a:solidFill>
          <a:latin typeface="Tahoma" pitchFamily="34" charset="0"/>
          <a:cs typeface="Tahoma" pitchFamily="34" charset="0"/>
        </a:defRPr>
      </a:lvl8pPr>
      <a:lvl9pPr marL="1828800" algn="l" rtl="0" fontAlgn="base">
        <a:spcBef>
          <a:spcPct val="0"/>
        </a:spcBef>
        <a:spcAft>
          <a:spcPct val="0"/>
        </a:spcAft>
        <a:defRPr sz="3600">
          <a:solidFill>
            <a:schemeClr val="tx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ahoma" pitchFamily="34" charset="0"/>
          <a:ea typeface="+mn-ea"/>
          <a:cs typeface="Tahoma"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ahoma" pitchFamily="34" charset="0"/>
          <a:ea typeface="+mn-ea"/>
          <a:cs typeface="Tahoma"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ahoma" pitchFamily="34" charset="0"/>
          <a:ea typeface="+mn-ea"/>
          <a:cs typeface="Tahoma" pitchFamily="34" charset="0"/>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reonline.org.uk/research/rexchange-2022/" TargetMode="External"/><Relationship Id="rId1" Type="http://schemas.openxmlformats.org/officeDocument/2006/relationships/slideLayout" Target="../slideLayouts/slideLayout43.xml"/><Relationship Id="rId4" Type="http://schemas.openxmlformats.org/officeDocument/2006/relationships/hyperlink" Target="http://www.eventbrite.co.uk/e/rexchange-2022-tickets-25000733767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ducationinspection.blog.gov.uk/2021/12/08/curriculum-keeping-it-simple/"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http://www.booksatpress.co.uk/belongingandbelieving.html" TargetMode="External"/><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visitmymosque.org/for-re-teachers/#360tours" TargetMode="Externa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visitmymosque.org/for-re-teachers/#recordedtours" TargetMode="Externa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nderstandinghumanism.org.uk/" TargetMode="Externa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www.religiouseducationcouncil.org.uk/worldviews" TargetMode="External"/><Relationship Id="rId2" Type="http://schemas.openxmlformats.org/officeDocument/2006/relationships/image" Target="../media/image18.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7" name="AutoShape 4"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11268" name="AutoShape 6" descr="http://www.cartoonchurch.com/cartoons/large/church-marketing-cartoon.gif"/>
          <p:cNvSpPr>
            <a:spLocks noChangeAspect="1" noChangeArrowheads="1"/>
          </p:cNvSpPr>
          <p:nvPr/>
        </p:nvSpPr>
        <p:spPr bwMode="auto">
          <a:xfrm>
            <a:off x="1590065" y="-136772"/>
            <a:ext cx="288572" cy="28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272">
              <a:solidFill>
                <a:prstClr val="black"/>
              </a:solidFill>
              <a:cs typeface="Arial" charset="0"/>
            </a:endParaRPr>
          </a:p>
        </p:txBody>
      </p:sp>
      <p:sp>
        <p:nvSpPr>
          <p:cNvPr id="2" name="Title 1">
            <a:extLst>
              <a:ext uri="{FF2B5EF4-FFF2-40B4-BE49-F238E27FC236}">
                <a16:creationId xmlns:a16="http://schemas.microsoft.com/office/drawing/2014/main" id="{EC80AE3C-589F-42AC-846C-98E22AFFC971}"/>
              </a:ext>
            </a:extLst>
          </p:cNvPr>
          <p:cNvSpPr>
            <a:spLocks noGrp="1"/>
          </p:cNvSpPr>
          <p:nvPr>
            <p:ph type="title"/>
          </p:nvPr>
        </p:nvSpPr>
        <p:spPr/>
        <p:txBody>
          <a:bodyPr/>
          <a:lstStyle/>
          <a:p>
            <a:r>
              <a:rPr lang="en-GB" b="1" dirty="0"/>
              <a:t>RE Update </a:t>
            </a:r>
            <a:r>
              <a:rPr lang="en-GB" sz="3200" b="1" i="1" dirty="0"/>
              <a:t>for Local Leaders of RE</a:t>
            </a:r>
          </a:p>
        </p:txBody>
      </p:sp>
      <p:sp>
        <p:nvSpPr>
          <p:cNvPr id="3" name="Text Placeholder 2">
            <a:extLst>
              <a:ext uri="{FF2B5EF4-FFF2-40B4-BE49-F238E27FC236}">
                <a16:creationId xmlns:a16="http://schemas.microsoft.com/office/drawing/2014/main" id="{89869506-98FB-44A8-BD55-078D46CEBFD1}"/>
              </a:ext>
            </a:extLst>
          </p:cNvPr>
          <p:cNvSpPr>
            <a:spLocks noGrp="1"/>
          </p:cNvSpPr>
          <p:nvPr>
            <p:ph type="body" idx="1"/>
          </p:nvPr>
        </p:nvSpPr>
        <p:spPr/>
        <p:txBody>
          <a:bodyPr/>
          <a:lstStyle/>
          <a:p>
            <a:r>
              <a:rPr lang="en-GB" dirty="0"/>
              <a:t>January/ February 2022</a:t>
            </a:r>
          </a:p>
          <a:p>
            <a:r>
              <a:rPr lang="en-GB" dirty="0"/>
              <a:t>Chris Allen – Diocese of Norwich RE Adviser</a:t>
            </a:r>
          </a:p>
        </p:txBody>
      </p:sp>
      <p:pic>
        <p:nvPicPr>
          <p:cNvPr id="7" name="Picture 6">
            <a:extLst>
              <a:ext uri="{FF2B5EF4-FFF2-40B4-BE49-F238E27FC236}">
                <a16:creationId xmlns:a16="http://schemas.microsoft.com/office/drawing/2014/main" id="{6080C0A3-1FF0-4F22-A590-0BF6F11570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03804" y="5011488"/>
            <a:ext cx="1455420" cy="1303020"/>
          </a:xfrm>
          <a:prstGeom prst="rect">
            <a:avLst/>
          </a:prstGeom>
          <a:noFill/>
          <a:ln>
            <a:noFill/>
          </a:ln>
        </p:spPr>
      </p:pic>
    </p:spTree>
    <p:extLst>
      <p:ext uri="{BB962C8B-B14F-4D97-AF65-F5344CB8AC3E}">
        <p14:creationId xmlns:p14="http://schemas.microsoft.com/office/powerpoint/2010/main" val="313982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272B-9146-4250-8FC2-9EB3483A651A}"/>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9F11A54D-641C-4151-B386-ACD7363E4DCE}"/>
              </a:ext>
            </a:extLst>
          </p:cNvPr>
          <p:cNvSpPr>
            <a:spLocks noGrp="1"/>
          </p:cNvSpPr>
          <p:nvPr>
            <p:ph sz="half" idx="1"/>
          </p:nvPr>
        </p:nvSpPr>
        <p:spPr/>
        <p:txBody>
          <a:bodyPr/>
          <a:lstStyle/>
          <a:p>
            <a:r>
              <a:rPr lang="en-GB" dirty="0"/>
              <a:t>EYFS RE Tool</a:t>
            </a:r>
          </a:p>
          <a:p>
            <a:r>
              <a:rPr lang="en-GB" dirty="0"/>
              <a:t>Possible future trial from AREIAC Executive Member Jan McGuire</a:t>
            </a:r>
          </a:p>
          <a:p>
            <a:r>
              <a:rPr lang="en-GB" dirty="0"/>
              <a:t>Upskilling teachers</a:t>
            </a:r>
          </a:p>
          <a:p>
            <a:r>
              <a:rPr lang="en-GB" dirty="0"/>
              <a:t>Deep and rich planning resources</a:t>
            </a:r>
          </a:p>
          <a:p>
            <a:r>
              <a:rPr lang="en-GB" dirty="0">
                <a:solidFill>
                  <a:srgbClr val="0B02BE"/>
                </a:solidFill>
              </a:rPr>
              <a:t>Let Chris Allen know if you would be interested and who to contact in your setting.</a:t>
            </a:r>
          </a:p>
        </p:txBody>
      </p:sp>
      <p:pic>
        <p:nvPicPr>
          <p:cNvPr id="1026" name="Picture 2" descr="15 Online Project Planning Tools For Remote Teams">
            <a:extLst>
              <a:ext uri="{FF2B5EF4-FFF2-40B4-BE49-F238E27FC236}">
                <a16:creationId xmlns:a16="http://schemas.microsoft.com/office/drawing/2014/main" id="{80CFA083-CD02-4923-9258-131B598B8B7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3913" y="2147473"/>
            <a:ext cx="5099050" cy="30551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B8B3238-B8CE-4A6C-906E-D858EDB006A0}"/>
              </a:ext>
            </a:extLst>
          </p:cNvPr>
          <p:cNvPicPr>
            <a:picLocks noChangeAspect="1"/>
          </p:cNvPicPr>
          <p:nvPr/>
        </p:nvPicPr>
        <p:blipFill>
          <a:blip r:embed="rId3"/>
          <a:stretch>
            <a:fillRect/>
          </a:stretch>
        </p:blipFill>
        <p:spPr>
          <a:xfrm rot="916558">
            <a:off x="9560674" y="1479140"/>
            <a:ext cx="1656184" cy="1656184"/>
          </a:xfrm>
          <a:prstGeom prst="rect">
            <a:avLst/>
          </a:prstGeom>
        </p:spPr>
      </p:pic>
    </p:spTree>
    <p:extLst>
      <p:ext uri="{BB962C8B-B14F-4D97-AF65-F5344CB8AC3E}">
        <p14:creationId xmlns:p14="http://schemas.microsoft.com/office/powerpoint/2010/main" val="180467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D7CD-6F39-46B3-98C6-863566EEFBF8}"/>
              </a:ext>
            </a:extLst>
          </p:cNvPr>
          <p:cNvSpPr>
            <a:spLocks noGrp="1"/>
          </p:cNvSpPr>
          <p:nvPr>
            <p:ph type="title"/>
          </p:nvPr>
        </p:nvSpPr>
        <p:spPr>
          <a:xfrm>
            <a:off x="590193" y="260350"/>
            <a:ext cx="8493531" cy="798970"/>
          </a:xfrm>
        </p:spPr>
        <p:txBody>
          <a:bodyPr wrap="square" anchor="b">
            <a:normAutofit/>
          </a:bodyPr>
          <a:lstStyle/>
          <a:p>
            <a:r>
              <a:rPr lang="en-GB" dirty="0"/>
              <a:t>RE Update January/ February 2022</a:t>
            </a:r>
          </a:p>
        </p:txBody>
      </p:sp>
      <p:sp>
        <p:nvSpPr>
          <p:cNvPr id="3" name="Content Placeholder 2">
            <a:extLst>
              <a:ext uri="{FF2B5EF4-FFF2-40B4-BE49-F238E27FC236}">
                <a16:creationId xmlns:a16="http://schemas.microsoft.com/office/drawing/2014/main" id="{E0AD6F4A-DCF2-4A73-A4E0-30A8AB1BA525}"/>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solidFill>
                  <a:srgbClr val="FF0000"/>
                </a:solidFill>
              </a:rPr>
              <a:t>Update from SACRE</a:t>
            </a:r>
          </a:p>
          <a:p>
            <a:pPr marL="0" indent="0">
              <a:buNone/>
            </a:pPr>
            <a:endParaRPr lang="en-GB" dirty="0"/>
          </a:p>
          <a:p>
            <a:r>
              <a:rPr lang="en-GB" dirty="0"/>
              <a:t>Norfolk RE Conference: 8 July 2022, hopefully fully funded by SACRE.</a:t>
            </a:r>
          </a:p>
          <a:p>
            <a:r>
              <a:rPr lang="en-GB" dirty="0"/>
              <a:t>RE Today leading it – focus on multi-disciplinary RE and subject knowledge. </a:t>
            </a:r>
          </a:p>
        </p:txBody>
      </p:sp>
      <p:pic>
        <p:nvPicPr>
          <p:cNvPr id="1026" name="Picture 2" descr="Watch This Space - New Events Coming Soon! | Marfan Trust">
            <a:extLst>
              <a:ext uri="{FF2B5EF4-FFF2-40B4-BE49-F238E27FC236}">
                <a16:creationId xmlns:a16="http://schemas.microsoft.com/office/drawing/2014/main" id="{16B75E1C-7AB0-468B-9355-4DC747CCC56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04650" y="1846131"/>
            <a:ext cx="5098032" cy="3657837"/>
          </a:xfrm>
          <a:prstGeom prst="rect">
            <a:avLst/>
          </a:prstGeom>
          <a:solidFill>
            <a:srgbClr val="FFFFFF"/>
          </a:solidFill>
        </p:spPr>
      </p:pic>
    </p:spTree>
    <p:extLst>
      <p:ext uri="{BB962C8B-B14F-4D97-AF65-F5344CB8AC3E}">
        <p14:creationId xmlns:p14="http://schemas.microsoft.com/office/powerpoint/2010/main" val="247422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6284-5ACE-4FA4-B3BE-4A1DDA832380}"/>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D23A758E-CB71-46A9-B452-AA910D97F6A8}"/>
              </a:ext>
            </a:extLst>
          </p:cNvPr>
          <p:cNvSpPr>
            <a:spLocks noGrp="1"/>
          </p:cNvSpPr>
          <p:nvPr>
            <p:ph sz="half" idx="1"/>
          </p:nvPr>
        </p:nvSpPr>
        <p:spPr/>
        <p:txBody>
          <a:bodyPr/>
          <a:lstStyle/>
          <a:p>
            <a:pPr marL="0" indent="0">
              <a:buNone/>
            </a:pPr>
            <a:r>
              <a:rPr lang="en-GB" sz="1800" dirty="0">
                <a:hlinkClick r:id="rId2"/>
              </a:rPr>
              <a:t>www.reonline.org.uk/research/rexchange-2022/</a:t>
            </a:r>
            <a:endParaRPr lang="en-GB" sz="1800" dirty="0"/>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D85C2F6B-7748-4EE1-8C7C-743D6592B74D}"/>
              </a:ext>
            </a:extLst>
          </p:cNvPr>
          <p:cNvSpPr>
            <a:spLocks noGrp="1"/>
          </p:cNvSpPr>
          <p:nvPr>
            <p:ph sz="half" idx="2"/>
          </p:nvPr>
        </p:nvSpPr>
        <p:spPr/>
        <p:txBody>
          <a:bodyPr/>
          <a:lstStyle/>
          <a:p>
            <a:r>
              <a:rPr lang="en-GB" sz="2000" dirty="0"/>
              <a:t>Range of national keynote speakers.</a:t>
            </a:r>
          </a:p>
          <a:p>
            <a:r>
              <a:rPr lang="en-GB" sz="2000" dirty="0"/>
              <a:t>Range of practical and relevant workshops taken from research in classrooms, schools and RE contexts from grant funded projects and open research papers.</a:t>
            </a:r>
          </a:p>
          <a:p>
            <a:r>
              <a:rPr lang="en-GB" sz="2000" dirty="0"/>
              <a:t>Panel type discussions on current RE themes.</a:t>
            </a:r>
          </a:p>
        </p:txBody>
      </p:sp>
      <p:pic>
        <p:nvPicPr>
          <p:cNvPr id="6" name="Picture 5">
            <a:extLst>
              <a:ext uri="{FF2B5EF4-FFF2-40B4-BE49-F238E27FC236}">
                <a16:creationId xmlns:a16="http://schemas.microsoft.com/office/drawing/2014/main" id="{4D2BB07D-413D-437C-9CCD-56827642DFD9}"/>
              </a:ext>
            </a:extLst>
          </p:cNvPr>
          <p:cNvPicPr>
            <a:picLocks noChangeAspect="1"/>
          </p:cNvPicPr>
          <p:nvPr/>
        </p:nvPicPr>
        <p:blipFill>
          <a:blip r:embed="rId3"/>
          <a:stretch>
            <a:fillRect/>
          </a:stretch>
        </p:blipFill>
        <p:spPr>
          <a:xfrm>
            <a:off x="209954" y="1878285"/>
            <a:ext cx="5620488" cy="3346128"/>
          </a:xfrm>
          <a:prstGeom prst="rect">
            <a:avLst/>
          </a:prstGeom>
        </p:spPr>
      </p:pic>
      <p:sp>
        <p:nvSpPr>
          <p:cNvPr id="7" name="Rectangle: Rounded Corners 6">
            <a:extLst>
              <a:ext uri="{FF2B5EF4-FFF2-40B4-BE49-F238E27FC236}">
                <a16:creationId xmlns:a16="http://schemas.microsoft.com/office/drawing/2014/main" id="{34B13F1E-917C-4AE0-8095-331F7A578FED}"/>
              </a:ext>
            </a:extLst>
          </p:cNvPr>
          <p:cNvSpPr/>
          <p:nvPr/>
        </p:nvSpPr>
        <p:spPr>
          <a:xfrm>
            <a:off x="370756" y="5334669"/>
            <a:ext cx="950505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Book a FREE place at: </a:t>
            </a:r>
            <a:r>
              <a:rPr lang="en-GB" sz="2000" dirty="0">
                <a:hlinkClick r:id="rId4"/>
              </a:rPr>
              <a:t>www.eventbrite.co.uk/e/rexchange-2022-tickets-250007337677</a:t>
            </a:r>
            <a:r>
              <a:rPr lang="en-GB" sz="2000" dirty="0"/>
              <a:t> </a:t>
            </a:r>
          </a:p>
        </p:txBody>
      </p:sp>
    </p:spTree>
    <p:extLst>
      <p:ext uri="{BB962C8B-B14F-4D97-AF65-F5344CB8AC3E}">
        <p14:creationId xmlns:p14="http://schemas.microsoft.com/office/powerpoint/2010/main" val="345538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38F0-FF27-4A8E-B312-38BDBA7CB170}"/>
              </a:ext>
            </a:extLst>
          </p:cNvPr>
          <p:cNvSpPr>
            <a:spLocks noGrp="1"/>
          </p:cNvSpPr>
          <p:nvPr>
            <p:ph type="title"/>
          </p:nvPr>
        </p:nvSpPr>
        <p:spPr>
          <a:xfrm>
            <a:off x="590193" y="260350"/>
            <a:ext cx="8493531" cy="798970"/>
          </a:xfrm>
        </p:spPr>
        <p:txBody>
          <a:bodyPr wrap="square" anchor="b">
            <a:normAutofit/>
          </a:bodyPr>
          <a:lstStyle/>
          <a:p>
            <a:r>
              <a:rPr lang="en-GB" dirty="0"/>
              <a:t>RE Update January/ February 2022</a:t>
            </a:r>
          </a:p>
        </p:txBody>
      </p:sp>
      <p:sp>
        <p:nvSpPr>
          <p:cNvPr id="3" name="Content Placeholder 2">
            <a:extLst>
              <a:ext uri="{FF2B5EF4-FFF2-40B4-BE49-F238E27FC236}">
                <a16:creationId xmlns:a16="http://schemas.microsoft.com/office/drawing/2014/main" id="{629C76EB-2C03-4924-AF85-516491764C7C}"/>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t>AREIAC Early Years and RE Conference ‘Voices in the Region’.</a:t>
            </a:r>
          </a:p>
          <a:p>
            <a:pPr marL="0" indent="0">
              <a:buNone/>
            </a:pPr>
            <a:endParaRPr lang="en-GB" dirty="0"/>
          </a:p>
          <a:p>
            <a:pPr marL="0" indent="0">
              <a:buNone/>
            </a:pPr>
            <a:r>
              <a:rPr lang="en-GB" dirty="0"/>
              <a:t>FREE EVENT – Online (Nov 2022)</a:t>
            </a:r>
          </a:p>
          <a:p>
            <a:pPr marL="0" indent="0">
              <a:buNone/>
            </a:pPr>
            <a:endParaRPr lang="en-GB" dirty="0"/>
          </a:p>
          <a:p>
            <a:pPr marL="0" indent="0">
              <a:buNone/>
            </a:pPr>
            <a:r>
              <a:rPr lang="en-GB" dirty="0"/>
              <a:t>Regional conference for South/ South East / East of England</a:t>
            </a:r>
          </a:p>
        </p:txBody>
      </p:sp>
      <p:pic>
        <p:nvPicPr>
          <p:cNvPr id="2050" name="Picture 2" descr="Regional Groups | areiac">
            <a:extLst>
              <a:ext uri="{FF2B5EF4-FFF2-40B4-BE49-F238E27FC236}">
                <a16:creationId xmlns:a16="http://schemas.microsoft.com/office/drawing/2014/main" id="{0441E84E-D7B0-4BB4-8EA2-69F9226FA7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04650" y="2432519"/>
            <a:ext cx="5098032" cy="248506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4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A357-706A-4E59-81FC-A90077BD4B68}"/>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2D40F6A1-41C6-4BB7-AA03-B8BE4C25F9B5}"/>
              </a:ext>
            </a:extLst>
          </p:cNvPr>
          <p:cNvSpPr>
            <a:spLocks noGrp="1"/>
          </p:cNvSpPr>
          <p:nvPr>
            <p:ph sz="half" idx="1"/>
          </p:nvPr>
        </p:nvSpPr>
        <p:spPr/>
        <p:txBody>
          <a:bodyPr/>
          <a:lstStyle/>
          <a:p>
            <a:pPr marL="0" indent="0">
              <a:buNone/>
            </a:pPr>
            <a:r>
              <a:rPr lang="en-GB" dirty="0">
                <a:solidFill>
                  <a:srgbClr val="FF0000"/>
                </a:solidFill>
              </a:rPr>
              <a:t>RE and Inspections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sz="1800" dirty="0">
                <a:solidFill>
                  <a:srgbClr val="0B02BE"/>
                </a:solidFill>
                <a:hlinkClick r:id="rId2">
                  <a:extLst>
                    <a:ext uri="{A12FA001-AC4F-418D-AE19-62706E023703}">
                      <ahyp:hlinkClr xmlns:ahyp="http://schemas.microsoft.com/office/drawing/2018/hyperlinkcolor" val="tx"/>
                    </a:ext>
                  </a:extLst>
                </a:hlinkClick>
              </a:rPr>
              <a:t>https://educationinspection.blog.gov.uk/2021/12/08/curriculum-keeping-it-simple/</a:t>
            </a:r>
            <a:r>
              <a:rPr lang="en-GB" sz="1800" dirty="0">
                <a:solidFill>
                  <a:srgbClr val="0B02BE"/>
                </a:solidFill>
              </a:rPr>
              <a:t> </a:t>
            </a:r>
          </a:p>
        </p:txBody>
      </p:sp>
      <p:sp>
        <p:nvSpPr>
          <p:cNvPr id="4" name="Content Placeholder 3">
            <a:extLst>
              <a:ext uri="{FF2B5EF4-FFF2-40B4-BE49-F238E27FC236}">
                <a16:creationId xmlns:a16="http://schemas.microsoft.com/office/drawing/2014/main" id="{8AD8C378-9B9F-4A56-BA70-D3A625027DA8}"/>
              </a:ext>
            </a:extLst>
          </p:cNvPr>
          <p:cNvSpPr>
            <a:spLocks noGrp="1"/>
          </p:cNvSpPr>
          <p:nvPr>
            <p:ph sz="half" idx="2"/>
          </p:nvPr>
        </p:nvSpPr>
        <p:spPr>
          <a:xfrm>
            <a:off x="5771356" y="1531925"/>
            <a:ext cx="5231326" cy="4286250"/>
          </a:xfrm>
        </p:spPr>
        <p:txBody>
          <a:bodyPr/>
          <a:lstStyle/>
          <a:p>
            <a:pPr algn="l"/>
            <a:r>
              <a:rPr lang="en-GB" sz="1400" b="0" i="0" dirty="0">
                <a:solidFill>
                  <a:srgbClr val="0B0C0C"/>
                </a:solidFill>
                <a:effectLst/>
                <a:latin typeface="GDS Transport"/>
              </a:rPr>
              <a:t>Inspectors carry out ‘deep dives’ on inspection</a:t>
            </a:r>
            <a:r>
              <a:rPr lang="en-GB" sz="1400" dirty="0">
                <a:solidFill>
                  <a:srgbClr val="0B0C0C"/>
                </a:solidFill>
                <a:latin typeface="GDS Transport"/>
              </a:rPr>
              <a:t>;</a:t>
            </a:r>
            <a:r>
              <a:rPr lang="en-GB" sz="1400" b="0" i="0" dirty="0">
                <a:solidFill>
                  <a:srgbClr val="0B0C0C"/>
                </a:solidFill>
                <a:effectLst/>
                <a:latin typeface="GDS Transport"/>
              </a:rPr>
              <a:t> they’ll gather evidence on the intent, implementation and impact of the curriculum. </a:t>
            </a:r>
          </a:p>
          <a:p>
            <a:pPr algn="l"/>
            <a:r>
              <a:rPr lang="en-GB" sz="1400" b="0" i="0" dirty="0">
                <a:solidFill>
                  <a:srgbClr val="0B0C0C"/>
                </a:solidFill>
                <a:effectLst/>
                <a:latin typeface="GDS Transport"/>
              </a:rPr>
              <a:t>A subject deep dive will explore whether pupils have been taught and have learned the curriculum content they need to achieve the goals that schools have for their education.</a:t>
            </a:r>
          </a:p>
          <a:p>
            <a:pPr algn="l"/>
            <a:r>
              <a:rPr lang="en-GB" sz="1400" dirty="0">
                <a:solidFill>
                  <a:srgbClr val="0B0C0C"/>
                </a:solidFill>
                <a:latin typeface="GDS Transport"/>
              </a:rPr>
              <a:t>I</a:t>
            </a:r>
            <a:r>
              <a:rPr lang="en-GB" sz="1400" b="0" i="0" dirty="0">
                <a:solidFill>
                  <a:srgbClr val="0B0C0C"/>
                </a:solidFill>
                <a:effectLst/>
                <a:latin typeface="GDS Transport"/>
              </a:rPr>
              <a:t>f pupils don’t succeed in learning what we hoped then they have knowledge gaps that will be preventing that success</a:t>
            </a:r>
          </a:p>
          <a:p>
            <a:pPr algn="l"/>
            <a:r>
              <a:rPr lang="en-GB" sz="1400" b="0" i="0" dirty="0">
                <a:solidFill>
                  <a:srgbClr val="0B0C0C"/>
                </a:solidFill>
                <a:effectLst/>
                <a:latin typeface="GDS Transport"/>
              </a:rPr>
              <a:t>When pupils are not successful, this is sometimes because the knowledge they need was not identified and taught to them. </a:t>
            </a:r>
          </a:p>
          <a:p>
            <a:pPr algn="l"/>
            <a:r>
              <a:rPr lang="en-GB" sz="1400" b="0" i="0" dirty="0">
                <a:solidFill>
                  <a:srgbClr val="0B0C0C"/>
                </a:solidFill>
                <a:effectLst/>
                <a:latin typeface="GDS Transport"/>
              </a:rPr>
              <a:t>It might be obvious if there are gaps in the teaching of mathematics but often pupils can be asked complex questions in foundation subjects without the depth of knowledge that would allow them to provide a meaningful answer.</a:t>
            </a:r>
          </a:p>
          <a:p>
            <a:pPr algn="l"/>
            <a:r>
              <a:rPr lang="en-GB" sz="1400" b="0" i="0" dirty="0">
                <a:solidFill>
                  <a:srgbClr val="0B0C0C"/>
                </a:solidFill>
                <a:effectLst/>
                <a:latin typeface="GDS Transport"/>
              </a:rPr>
              <a:t>Sometimes, the knowledge that pupils need has been taught but perhaps not given the necessary emphasis or not repeated often enough to ensure that they learn it for future use. </a:t>
            </a:r>
          </a:p>
          <a:p>
            <a:pPr marL="0" indent="0">
              <a:buNone/>
            </a:pPr>
            <a:endParaRPr lang="en-GB" dirty="0"/>
          </a:p>
        </p:txBody>
      </p:sp>
      <p:pic>
        <p:nvPicPr>
          <p:cNvPr id="8" name="Picture 7">
            <a:extLst>
              <a:ext uri="{FF2B5EF4-FFF2-40B4-BE49-F238E27FC236}">
                <a16:creationId xmlns:a16="http://schemas.microsoft.com/office/drawing/2014/main" id="{849B7158-4E63-4B62-8BCF-2089F30F0AA6}"/>
              </a:ext>
            </a:extLst>
          </p:cNvPr>
          <p:cNvPicPr>
            <a:picLocks noChangeAspect="1"/>
          </p:cNvPicPr>
          <p:nvPr/>
        </p:nvPicPr>
        <p:blipFill>
          <a:blip r:embed="rId3"/>
          <a:stretch>
            <a:fillRect/>
          </a:stretch>
        </p:blipFill>
        <p:spPr>
          <a:xfrm>
            <a:off x="730796" y="2382341"/>
            <a:ext cx="3626871" cy="1504379"/>
          </a:xfrm>
          <a:prstGeom prst="rect">
            <a:avLst/>
          </a:prstGeom>
        </p:spPr>
      </p:pic>
      <p:sp>
        <p:nvSpPr>
          <p:cNvPr id="5" name="Oval 4">
            <a:extLst>
              <a:ext uri="{FF2B5EF4-FFF2-40B4-BE49-F238E27FC236}">
                <a16:creationId xmlns:a16="http://schemas.microsoft.com/office/drawing/2014/main" id="{55C7D84B-B780-4683-B114-BEE13F664795}"/>
              </a:ext>
            </a:extLst>
          </p:cNvPr>
          <p:cNvSpPr/>
          <p:nvPr/>
        </p:nvSpPr>
        <p:spPr>
          <a:xfrm>
            <a:off x="946820" y="4830613"/>
            <a:ext cx="4104456" cy="129614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800" dirty="0"/>
              <a:t>A second blog has just been released with a specific focus on primary school deep dives.</a:t>
            </a:r>
          </a:p>
        </p:txBody>
      </p:sp>
    </p:spTree>
    <p:extLst>
      <p:ext uri="{BB962C8B-B14F-4D97-AF65-F5344CB8AC3E}">
        <p14:creationId xmlns:p14="http://schemas.microsoft.com/office/powerpoint/2010/main" val="956244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C486-BCE3-451E-8121-397D4649269A}"/>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CDAF7C25-205E-4B4B-89EC-D2BC050C5EA2}"/>
              </a:ext>
            </a:extLst>
          </p:cNvPr>
          <p:cNvSpPr>
            <a:spLocks noGrp="1"/>
          </p:cNvSpPr>
          <p:nvPr>
            <p:ph idx="1"/>
          </p:nvPr>
        </p:nvSpPr>
        <p:spPr/>
        <p:txBody>
          <a:bodyPr/>
          <a:lstStyle/>
          <a:p>
            <a:pPr marL="0" indent="0">
              <a:buNone/>
            </a:pPr>
            <a:r>
              <a:rPr lang="en-GB" dirty="0">
                <a:solidFill>
                  <a:srgbClr val="FF0000"/>
                </a:solidFill>
              </a:rPr>
              <a:t>Other RE Resources and NEW Books</a:t>
            </a:r>
          </a:p>
          <a:p>
            <a:pPr marL="0" indent="0">
              <a:buNone/>
            </a:pPr>
            <a:endParaRPr lang="en-GB" sz="1400" dirty="0">
              <a:solidFill>
                <a:srgbClr val="FF0000"/>
              </a:solidFill>
            </a:endParaRPr>
          </a:p>
          <a:p>
            <a:pPr marL="0" indent="0">
              <a:buNone/>
            </a:pPr>
            <a:r>
              <a:rPr lang="en-GB" sz="2400" dirty="0"/>
              <a:t>EYFS / Yr1 – Belonging and Believing series by Gill Vaisey </a:t>
            </a:r>
          </a:p>
        </p:txBody>
      </p:sp>
      <p:pic>
        <p:nvPicPr>
          <p:cNvPr id="5" name="Picture 4">
            <a:extLst>
              <a:ext uri="{FF2B5EF4-FFF2-40B4-BE49-F238E27FC236}">
                <a16:creationId xmlns:a16="http://schemas.microsoft.com/office/drawing/2014/main" id="{EAC35E9C-D9A6-4543-9D79-97B8040FD24D}"/>
              </a:ext>
            </a:extLst>
          </p:cNvPr>
          <p:cNvPicPr>
            <a:picLocks noChangeAspect="1"/>
          </p:cNvPicPr>
          <p:nvPr/>
        </p:nvPicPr>
        <p:blipFill>
          <a:blip r:embed="rId2"/>
          <a:stretch>
            <a:fillRect/>
          </a:stretch>
        </p:blipFill>
        <p:spPr>
          <a:xfrm>
            <a:off x="477011" y="2635480"/>
            <a:ext cx="8258175" cy="1323975"/>
          </a:xfrm>
          <a:prstGeom prst="rect">
            <a:avLst/>
          </a:prstGeom>
        </p:spPr>
      </p:pic>
      <p:sp>
        <p:nvSpPr>
          <p:cNvPr id="7" name="TextBox 6">
            <a:extLst>
              <a:ext uri="{FF2B5EF4-FFF2-40B4-BE49-F238E27FC236}">
                <a16:creationId xmlns:a16="http://schemas.microsoft.com/office/drawing/2014/main" id="{B9D413AC-266B-4867-B8CA-71A423FEF056}"/>
              </a:ext>
            </a:extLst>
          </p:cNvPr>
          <p:cNvSpPr txBox="1"/>
          <p:nvPr/>
        </p:nvSpPr>
        <p:spPr>
          <a:xfrm>
            <a:off x="549256" y="3952551"/>
            <a:ext cx="10369152" cy="2200602"/>
          </a:xfrm>
          <a:prstGeom prst="rect">
            <a:avLst/>
          </a:prstGeom>
          <a:noFill/>
        </p:spPr>
        <p:txBody>
          <a:bodyPr wrap="square">
            <a:spAutoFit/>
          </a:bodyPr>
          <a:lstStyle/>
          <a:p>
            <a:r>
              <a:rPr lang="en-GB" sz="1800" b="0" i="0" dirty="0">
                <a:solidFill>
                  <a:srgbClr val="008000"/>
                </a:solidFill>
                <a:effectLst/>
                <a:latin typeface="+mn-lt"/>
              </a:rPr>
              <a:t>The Belonging and Believing Project reflects the lived experience of individuals and communities and aims to inform, inspire, engage and excite children, teachers, and everyone interested in understanding and respecting diversity of religion and worldviews.</a:t>
            </a:r>
          </a:p>
          <a:p>
            <a:endParaRPr lang="en-GB" sz="1800" dirty="0">
              <a:solidFill>
                <a:srgbClr val="008000"/>
              </a:solidFill>
              <a:latin typeface="+mn-lt"/>
            </a:endParaRPr>
          </a:p>
          <a:p>
            <a:r>
              <a:rPr lang="en-GB" sz="1800" b="0" i="0" dirty="0">
                <a:solidFill>
                  <a:srgbClr val="008000"/>
                </a:solidFill>
                <a:effectLst/>
                <a:latin typeface="+mn-lt"/>
              </a:rPr>
              <a:t>Families reflecting Buddhism, Christianity, Hinduism, Sikhism, Judaism, the </a:t>
            </a:r>
            <a:r>
              <a:rPr lang="en-GB" sz="1800" b="0" i="0" dirty="0" err="1">
                <a:solidFill>
                  <a:srgbClr val="008000"/>
                </a:solidFill>
                <a:effectLst/>
                <a:latin typeface="+mn-lt"/>
              </a:rPr>
              <a:t>Báhá’í</a:t>
            </a:r>
            <a:r>
              <a:rPr lang="en-GB" sz="1800" b="0" i="0" dirty="0">
                <a:solidFill>
                  <a:srgbClr val="008000"/>
                </a:solidFill>
                <a:effectLst/>
                <a:latin typeface="+mn-lt"/>
              </a:rPr>
              <a:t> faith, Islam and humanism are featured and reflect some lesser known traditions and expression of beliefs.</a:t>
            </a:r>
          </a:p>
          <a:p>
            <a:endParaRPr lang="en-GB" sz="900" dirty="0">
              <a:solidFill>
                <a:srgbClr val="008000"/>
              </a:solidFill>
              <a:latin typeface="+mn-lt"/>
            </a:endParaRPr>
          </a:p>
          <a:p>
            <a:r>
              <a:rPr lang="en-GB" sz="2000" dirty="0">
                <a:solidFill>
                  <a:srgbClr val="008000"/>
                </a:solidFill>
                <a:latin typeface="+mn-lt"/>
              </a:rPr>
              <a:t>Available to order at: </a:t>
            </a:r>
            <a:r>
              <a:rPr lang="en-GB" sz="2000" dirty="0">
                <a:solidFill>
                  <a:srgbClr val="008000"/>
                </a:solidFill>
                <a:latin typeface="+mn-lt"/>
                <a:hlinkClick r:id="rId3"/>
              </a:rPr>
              <a:t>www.booksatpress.co.uk/belongingandbelieving.html</a:t>
            </a:r>
            <a:r>
              <a:rPr lang="en-GB" sz="2000" dirty="0">
                <a:solidFill>
                  <a:srgbClr val="008000"/>
                </a:solidFill>
                <a:latin typeface="+mn-lt"/>
              </a:rPr>
              <a:t> </a:t>
            </a:r>
            <a:endParaRPr lang="en-GB" sz="2000" dirty="0">
              <a:latin typeface="+mn-lt"/>
            </a:endParaRPr>
          </a:p>
        </p:txBody>
      </p:sp>
    </p:spTree>
    <p:extLst>
      <p:ext uri="{BB962C8B-B14F-4D97-AF65-F5344CB8AC3E}">
        <p14:creationId xmlns:p14="http://schemas.microsoft.com/office/powerpoint/2010/main" val="133138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382F-6A16-4C26-A8BC-6379BE4DCDBF}"/>
              </a:ext>
            </a:extLst>
          </p:cNvPr>
          <p:cNvSpPr>
            <a:spLocks noGrp="1"/>
          </p:cNvSpPr>
          <p:nvPr>
            <p:ph type="title"/>
          </p:nvPr>
        </p:nvSpPr>
        <p:spPr/>
        <p:txBody>
          <a:bodyPr/>
          <a:lstStyle/>
          <a:p>
            <a:r>
              <a:rPr lang="en-GB" sz="3200" dirty="0"/>
              <a:t>RE Update January/ February 2022</a:t>
            </a:r>
          </a:p>
        </p:txBody>
      </p:sp>
      <p:pic>
        <p:nvPicPr>
          <p:cNvPr id="6" name="Content Placeholder 5">
            <a:extLst>
              <a:ext uri="{FF2B5EF4-FFF2-40B4-BE49-F238E27FC236}">
                <a16:creationId xmlns:a16="http://schemas.microsoft.com/office/drawing/2014/main" id="{E6D3FCB1-1BC9-4FE0-A068-18D2850E4879}"/>
              </a:ext>
            </a:extLst>
          </p:cNvPr>
          <p:cNvPicPr>
            <a:picLocks noGrp="1" noChangeAspect="1"/>
          </p:cNvPicPr>
          <p:nvPr>
            <p:ph sz="half" idx="1"/>
          </p:nvPr>
        </p:nvPicPr>
        <p:blipFill>
          <a:blip r:embed="rId2"/>
          <a:stretch>
            <a:fillRect/>
          </a:stretch>
        </p:blipFill>
        <p:spPr>
          <a:xfrm>
            <a:off x="1786731" y="1612900"/>
            <a:ext cx="2752725" cy="4124325"/>
          </a:xfrm>
        </p:spPr>
      </p:pic>
      <p:sp>
        <p:nvSpPr>
          <p:cNvPr id="4" name="Content Placeholder 3">
            <a:extLst>
              <a:ext uri="{FF2B5EF4-FFF2-40B4-BE49-F238E27FC236}">
                <a16:creationId xmlns:a16="http://schemas.microsoft.com/office/drawing/2014/main" id="{04ADE7BE-FD56-4982-B0A9-6B232C82428B}"/>
              </a:ext>
            </a:extLst>
          </p:cNvPr>
          <p:cNvSpPr>
            <a:spLocks noGrp="1"/>
          </p:cNvSpPr>
          <p:nvPr>
            <p:ph sz="half" idx="2"/>
          </p:nvPr>
        </p:nvSpPr>
        <p:spPr>
          <a:xfrm>
            <a:off x="5051276" y="1531925"/>
            <a:ext cx="5951406" cy="4286250"/>
          </a:xfrm>
        </p:spPr>
        <p:txBody>
          <a:bodyPr/>
          <a:lstStyle/>
          <a:p>
            <a:pPr marL="0" indent="0">
              <a:buNone/>
            </a:pPr>
            <a:r>
              <a:rPr lang="en-GB" b="0" i="0" dirty="0">
                <a:solidFill>
                  <a:srgbClr val="0F1111"/>
                </a:solidFill>
                <a:effectLst/>
                <a:latin typeface="Amazon Ember"/>
              </a:rPr>
              <a:t>If you want to tell more stories in the classroom but lack the confidence to do so...</a:t>
            </a:r>
            <a:br>
              <a:rPr lang="en-GB" dirty="0"/>
            </a:br>
            <a:r>
              <a:rPr lang="en-GB" b="0" i="0" dirty="0">
                <a:solidFill>
                  <a:srgbClr val="0F1111"/>
                </a:solidFill>
                <a:effectLst/>
                <a:latin typeface="Amazon Ember"/>
              </a:rPr>
              <a:t>If you need guidance finding stories that are good to get children thinking...</a:t>
            </a:r>
            <a:br>
              <a:rPr lang="en-GB" dirty="0"/>
            </a:br>
            <a:r>
              <a:rPr lang="en-GB" b="0" i="0" dirty="0">
                <a:solidFill>
                  <a:srgbClr val="0F1111"/>
                </a:solidFill>
                <a:effectLst/>
                <a:latin typeface="Amazon Ember"/>
              </a:rPr>
              <a:t>If you like using stories in your teaching but want to get more from them than the moral at the end...</a:t>
            </a:r>
            <a:br>
              <a:rPr lang="en-GB" dirty="0"/>
            </a:br>
            <a:br>
              <a:rPr lang="en-GB" dirty="0"/>
            </a:br>
            <a:r>
              <a:rPr lang="en-GB" b="0" i="0" dirty="0">
                <a:solidFill>
                  <a:srgbClr val="0F1111"/>
                </a:solidFill>
                <a:effectLst/>
                <a:latin typeface="Amazon Ember"/>
              </a:rPr>
              <a:t>Once Upon an If is the book for you!</a:t>
            </a:r>
            <a:endParaRPr lang="en-GB" dirty="0"/>
          </a:p>
        </p:txBody>
      </p:sp>
    </p:spTree>
    <p:extLst>
      <p:ext uri="{BB962C8B-B14F-4D97-AF65-F5344CB8AC3E}">
        <p14:creationId xmlns:p14="http://schemas.microsoft.com/office/powerpoint/2010/main" val="41914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9DA6-2580-42C5-A137-5AA2BE09FAE8}"/>
              </a:ext>
            </a:extLst>
          </p:cNvPr>
          <p:cNvSpPr>
            <a:spLocks noGrp="1"/>
          </p:cNvSpPr>
          <p:nvPr>
            <p:ph type="title"/>
          </p:nvPr>
        </p:nvSpPr>
        <p:spPr/>
        <p:txBody>
          <a:bodyPr/>
          <a:lstStyle/>
          <a:p>
            <a:r>
              <a:rPr lang="en-GB" sz="3200" dirty="0"/>
              <a:t>RE Update January/ February 2022</a:t>
            </a:r>
          </a:p>
        </p:txBody>
      </p:sp>
      <p:pic>
        <p:nvPicPr>
          <p:cNvPr id="6" name="Content Placeholder 5">
            <a:extLst>
              <a:ext uri="{FF2B5EF4-FFF2-40B4-BE49-F238E27FC236}">
                <a16:creationId xmlns:a16="http://schemas.microsoft.com/office/drawing/2014/main" id="{E322A4AF-8A18-4654-8AAD-5D86C33B424C}"/>
              </a:ext>
            </a:extLst>
          </p:cNvPr>
          <p:cNvPicPr>
            <a:picLocks noGrp="1" noChangeAspect="1"/>
          </p:cNvPicPr>
          <p:nvPr>
            <p:ph sz="half" idx="1"/>
          </p:nvPr>
        </p:nvPicPr>
        <p:blipFill>
          <a:blip r:embed="rId2"/>
          <a:stretch>
            <a:fillRect/>
          </a:stretch>
        </p:blipFill>
        <p:spPr>
          <a:xfrm>
            <a:off x="1781969" y="1608138"/>
            <a:ext cx="2762250" cy="4133850"/>
          </a:xfrm>
        </p:spPr>
      </p:pic>
      <p:sp>
        <p:nvSpPr>
          <p:cNvPr id="4" name="Content Placeholder 3">
            <a:extLst>
              <a:ext uri="{FF2B5EF4-FFF2-40B4-BE49-F238E27FC236}">
                <a16:creationId xmlns:a16="http://schemas.microsoft.com/office/drawing/2014/main" id="{A0A2C311-0F91-4611-A471-5E9FA76940DF}"/>
              </a:ext>
            </a:extLst>
          </p:cNvPr>
          <p:cNvSpPr>
            <a:spLocks noGrp="1"/>
          </p:cNvSpPr>
          <p:nvPr>
            <p:ph sz="half" idx="2"/>
          </p:nvPr>
        </p:nvSpPr>
        <p:spPr>
          <a:xfrm>
            <a:off x="5195292" y="1531925"/>
            <a:ext cx="5807390" cy="4286250"/>
          </a:xfrm>
        </p:spPr>
        <p:txBody>
          <a:bodyPr/>
          <a:lstStyle/>
          <a:p>
            <a:pPr marL="0" indent="0">
              <a:buNone/>
            </a:pPr>
            <a:r>
              <a:rPr lang="en-GB" sz="2400" b="0" i="0" dirty="0">
                <a:solidFill>
                  <a:srgbClr val="0F1111"/>
                </a:solidFill>
                <a:effectLst/>
                <a:latin typeface="Amazon Ember"/>
              </a:rPr>
              <a:t>The If Machine, presents 30 clear, ready-to-use plans to teach philosophy in the classroom with children aged five to 13. Each tried-and-tested session offers an imaginary situation, followed by a series of questions to encourage children to challenge key philosophical ideas such as values and ethics, gender and identity, and existence and beauty. </a:t>
            </a:r>
          </a:p>
          <a:p>
            <a:pPr marL="0" indent="0">
              <a:buNone/>
            </a:pPr>
            <a:r>
              <a:rPr lang="en-GB" sz="2400" b="0" i="0" dirty="0">
                <a:solidFill>
                  <a:srgbClr val="00B050"/>
                </a:solidFill>
                <a:effectLst/>
                <a:latin typeface="Amazon Ember"/>
              </a:rPr>
              <a:t>With a star system indicating the level of difficulty.</a:t>
            </a:r>
            <a:endParaRPr lang="en-GB" sz="2400" dirty="0">
              <a:solidFill>
                <a:srgbClr val="00B050"/>
              </a:solidFill>
            </a:endParaRPr>
          </a:p>
        </p:txBody>
      </p:sp>
    </p:spTree>
    <p:extLst>
      <p:ext uri="{BB962C8B-B14F-4D97-AF65-F5344CB8AC3E}">
        <p14:creationId xmlns:p14="http://schemas.microsoft.com/office/powerpoint/2010/main" val="371551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50D0-16E2-422D-BF74-0940DA1D0081}"/>
              </a:ext>
            </a:extLst>
          </p:cNvPr>
          <p:cNvSpPr>
            <a:spLocks noGrp="1"/>
          </p:cNvSpPr>
          <p:nvPr>
            <p:ph type="title"/>
          </p:nvPr>
        </p:nvSpPr>
        <p:spPr/>
        <p:txBody>
          <a:bodyPr/>
          <a:lstStyle/>
          <a:p>
            <a:r>
              <a:rPr lang="en-GB" sz="3600" dirty="0"/>
              <a:t>RE Update January/ February 2022</a:t>
            </a:r>
            <a:endParaRPr lang="en-GB" dirty="0"/>
          </a:p>
        </p:txBody>
      </p:sp>
      <p:pic>
        <p:nvPicPr>
          <p:cNvPr id="6" name="Content Placeholder 5">
            <a:extLst>
              <a:ext uri="{FF2B5EF4-FFF2-40B4-BE49-F238E27FC236}">
                <a16:creationId xmlns:a16="http://schemas.microsoft.com/office/drawing/2014/main" id="{64B58AD6-7E3A-48F0-BD59-603464BEF84F}"/>
              </a:ext>
            </a:extLst>
          </p:cNvPr>
          <p:cNvPicPr>
            <a:picLocks noGrp="1" noChangeAspect="1"/>
          </p:cNvPicPr>
          <p:nvPr>
            <p:ph sz="half" idx="1"/>
          </p:nvPr>
        </p:nvPicPr>
        <p:blipFill>
          <a:blip r:embed="rId2"/>
          <a:stretch>
            <a:fillRect/>
          </a:stretch>
        </p:blipFill>
        <p:spPr>
          <a:xfrm>
            <a:off x="874812" y="1603362"/>
            <a:ext cx="2886075" cy="4143375"/>
          </a:xfrm>
        </p:spPr>
      </p:pic>
      <p:sp>
        <p:nvSpPr>
          <p:cNvPr id="4" name="Content Placeholder 3">
            <a:extLst>
              <a:ext uri="{FF2B5EF4-FFF2-40B4-BE49-F238E27FC236}">
                <a16:creationId xmlns:a16="http://schemas.microsoft.com/office/drawing/2014/main" id="{041C9B87-9386-4752-A839-44642A413CBD}"/>
              </a:ext>
            </a:extLst>
          </p:cNvPr>
          <p:cNvSpPr>
            <a:spLocks noGrp="1"/>
          </p:cNvSpPr>
          <p:nvPr>
            <p:ph sz="half" idx="2"/>
          </p:nvPr>
        </p:nvSpPr>
        <p:spPr>
          <a:xfrm>
            <a:off x="4475212" y="1531925"/>
            <a:ext cx="5976664" cy="4129087"/>
          </a:xfrm>
        </p:spPr>
        <p:txBody>
          <a:bodyPr/>
          <a:lstStyle/>
          <a:p>
            <a:pPr marL="0" indent="0">
              <a:buNone/>
            </a:pPr>
            <a:r>
              <a:rPr lang="en-GB" dirty="0"/>
              <a:t>Please share when visiting schools the RE Chat that is the first Monday of each month (term time) 8-9pm on Twitter hosted by NATRE.</a:t>
            </a:r>
          </a:p>
          <a:p>
            <a:pPr marL="0" indent="0">
              <a:buNone/>
            </a:pPr>
            <a:endParaRPr lang="en-GB" dirty="0"/>
          </a:p>
          <a:p>
            <a:pPr marL="0" indent="0">
              <a:buNone/>
            </a:pPr>
            <a:r>
              <a:rPr lang="en-GB" dirty="0"/>
              <a:t>Excellent informal network of sharing ideas and practice.  You can follow the feed the next day if you can’t attend </a:t>
            </a:r>
          </a:p>
        </p:txBody>
      </p:sp>
      <p:pic>
        <p:nvPicPr>
          <p:cNvPr id="8" name="Picture 7">
            <a:extLst>
              <a:ext uri="{FF2B5EF4-FFF2-40B4-BE49-F238E27FC236}">
                <a16:creationId xmlns:a16="http://schemas.microsoft.com/office/drawing/2014/main" id="{1A38DE44-2879-4211-962E-A6A2F8C5D856}"/>
              </a:ext>
            </a:extLst>
          </p:cNvPr>
          <p:cNvPicPr>
            <a:picLocks noChangeAspect="1"/>
          </p:cNvPicPr>
          <p:nvPr/>
        </p:nvPicPr>
        <p:blipFill>
          <a:blip r:embed="rId3"/>
          <a:stretch>
            <a:fillRect/>
          </a:stretch>
        </p:blipFill>
        <p:spPr>
          <a:xfrm>
            <a:off x="6563444" y="5262661"/>
            <a:ext cx="1295400" cy="314325"/>
          </a:xfrm>
          <a:prstGeom prst="rect">
            <a:avLst/>
          </a:prstGeom>
        </p:spPr>
      </p:pic>
    </p:spTree>
    <p:extLst>
      <p:ext uri="{BB962C8B-B14F-4D97-AF65-F5344CB8AC3E}">
        <p14:creationId xmlns:p14="http://schemas.microsoft.com/office/powerpoint/2010/main" val="260888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8A57-7C9C-4FF4-B5CC-F9851E7B2ABA}"/>
              </a:ext>
            </a:extLst>
          </p:cNvPr>
          <p:cNvSpPr>
            <a:spLocks noGrp="1"/>
          </p:cNvSpPr>
          <p:nvPr>
            <p:ph type="title"/>
          </p:nvPr>
        </p:nvSpPr>
        <p:spPr/>
        <p:txBody>
          <a:bodyPr/>
          <a:lstStyle/>
          <a:p>
            <a:r>
              <a:rPr lang="en-GB" sz="3600" dirty="0"/>
              <a:t>RE Update January/ February 2022</a:t>
            </a:r>
            <a:endParaRPr lang="en-GB" dirty="0"/>
          </a:p>
        </p:txBody>
      </p:sp>
      <p:sp>
        <p:nvSpPr>
          <p:cNvPr id="4" name="Content Placeholder 3">
            <a:extLst>
              <a:ext uri="{FF2B5EF4-FFF2-40B4-BE49-F238E27FC236}">
                <a16:creationId xmlns:a16="http://schemas.microsoft.com/office/drawing/2014/main" id="{EA37F2CA-C61C-46F4-B741-BBDDBB8D640E}"/>
              </a:ext>
            </a:extLst>
          </p:cNvPr>
          <p:cNvSpPr>
            <a:spLocks noGrp="1"/>
          </p:cNvSpPr>
          <p:nvPr>
            <p:ph sz="half" idx="2"/>
          </p:nvPr>
        </p:nvSpPr>
        <p:spPr/>
        <p:txBody>
          <a:bodyPr/>
          <a:lstStyle/>
          <a:p>
            <a:r>
              <a:rPr lang="en-GB" dirty="0"/>
              <a:t>Another fantastic conference weekend!</a:t>
            </a:r>
          </a:p>
          <a:p>
            <a:r>
              <a:rPr lang="en-GB" dirty="0"/>
              <a:t>Norfolk’s Agreed Syllabus was mentioned in the final keynote address.</a:t>
            </a:r>
          </a:p>
          <a:p>
            <a:r>
              <a:rPr lang="en-GB" dirty="0"/>
              <a:t>Lots of free take away resources.</a:t>
            </a:r>
          </a:p>
          <a:p>
            <a:r>
              <a:rPr lang="en-GB" dirty="0">
                <a:solidFill>
                  <a:srgbClr val="0B02BE"/>
                </a:solidFill>
              </a:rPr>
              <a:t>Attached is the NATRE website guide.</a:t>
            </a:r>
          </a:p>
        </p:txBody>
      </p:sp>
      <p:pic>
        <p:nvPicPr>
          <p:cNvPr id="3074" name="Picture 2" descr="Strictly RE 2022 – RE teacher conference with practical CPD">
            <a:extLst>
              <a:ext uri="{FF2B5EF4-FFF2-40B4-BE49-F238E27FC236}">
                <a16:creationId xmlns:a16="http://schemas.microsoft.com/office/drawing/2014/main" id="{434D6CB5-48C4-4CF5-A631-A851FA514E7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4363" y="1605973"/>
            <a:ext cx="5097462" cy="413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0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788-8016-4999-A49B-3B97A0AFFD16}"/>
              </a:ext>
            </a:extLst>
          </p:cNvPr>
          <p:cNvSpPr>
            <a:spLocks noGrp="1"/>
          </p:cNvSpPr>
          <p:nvPr>
            <p:ph type="title"/>
          </p:nvPr>
        </p:nvSpPr>
        <p:spPr>
          <a:xfrm>
            <a:off x="590193" y="260350"/>
            <a:ext cx="8493531" cy="798970"/>
          </a:xfrm>
        </p:spPr>
        <p:txBody>
          <a:bodyPr wrap="square" anchor="b">
            <a:normAutofit/>
          </a:bodyPr>
          <a:lstStyle/>
          <a:p>
            <a:r>
              <a:rPr lang="en-GB" dirty="0"/>
              <a:t>RE Update January/ February 2022</a:t>
            </a:r>
          </a:p>
        </p:txBody>
      </p:sp>
      <p:sp>
        <p:nvSpPr>
          <p:cNvPr id="3" name="Content Placeholder 2">
            <a:extLst>
              <a:ext uri="{FF2B5EF4-FFF2-40B4-BE49-F238E27FC236}">
                <a16:creationId xmlns:a16="http://schemas.microsoft.com/office/drawing/2014/main" id="{DDB2EC1F-212C-4326-BDF1-31FEEDA9625D}"/>
              </a:ext>
            </a:extLst>
          </p:cNvPr>
          <p:cNvSpPr>
            <a:spLocks noGrp="1"/>
          </p:cNvSpPr>
          <p:nvPr>
            <p:ph sz="half" idx="1"/>
          </p:nvPr>
        </p:nvSpPr>
        <p:spPr>
          <a:xfrm>
            <a:off x="614240" y="1531925"/>
            <a:ext cx="5098032" cy="4286250"/>
          </a:xfrm>
        </p:spPr>
        <p:txBody>
          <a:bodyPr wrap="square" anchor="t">
            <a:normAutofit/>
          </a:bodyPr>
          <a:lstStyle/>
          <a:p>
            <a:pPr marL="0" indent="0">
              <a:buNone/>
            </a:pPr>
            <a:r>
              <a:rPr lang="en-GB" dirty="0">
                <a:solidFill>
                  <a:srgbClr val="FF0000"/>
                </a:solidFill>
              </a:rPr>
              <a:t>Virtual RE Resources</a:t>
            </a:r>
          </a:p>
          <a:p>
            <a:pPr marL="0" indent="0">
              <a:buNone/>
            </a:pPr>
            <a:endParaRPr lang="en-GB" dirty="0">
              <a:solidFill>
                <a:srgbClr val="FF0000"/>
              </a:solidFill>
            </a:endParaRPr>
          </a:p>
          <a:p>
            <a:pPr marL="0" indent="0">
              <a:buNone/>
            </a:pPr>
            <a:r>
              <a:rPr lang="en-GB" sz="2400" dirty="0">
                <a:hlinkClick r:id="rId2"/>
              </a:rPr>
              <a:t>https://www.visitmymosque.org/for-re-teachers/#360tours</a:t>
            </a:r>
            <a:r>
              <a:rPr lang="en-GB" sz="2400" dirty="0"/>
              <a:t> </a:t>
            </a:r>
          </a:p>
          <a:p>
            <a:pPr marL="0" indent="0">
              <a:buNone/>
            </a:pPr>
            <a:endParaRPr lang="en-GB" dirty="0"/>
          </a:p>
        </p:txBody>
      </p:sp>
      <p:pic>
        <p:nvPicPr>
          <p:cNvPr id="5" name="Picture 4">
            <a:extLst>
              <a:ext uri="{FF2B5EF4-FFF2-40B4-BE49-F238E27FC236}">
                <a16:creationId xmlns:a16="http://schemas.microsoft.com/office/drawing/2014/main" id="{6502592F-1415-46E2-A248-E583627971AD}"/>
              </a:ext>
            </a:extLst>
          </p:cNvPr>
          <p:cNvPicPr>
            <a:picLocks noChangeAspect="1"/>
          </p:cNvPicPr>
          <p:nvPr/>
        </p:nvPicPr>
        <p:blipFill>
          <a:blip r:embed="rId3"/>
          <a:stretch>
            <a:fillRect/>
          </a:stretch>
        </p:blipFill>
        <p:spPr>
          <a:xfrm>
            <a:off x="5904650" y="1705935"/>
            <a:ext cx="5098032" cy="3938229"/>
          </a:xfrm>
          <a:prstGeom prst="rect">
            <a:avLst/>
          </a:prstGeom>
          <a:noFill/>
        </p:spPr>
      </p:pic>
    </p:spTree>
    <p:extLst>
      <p:ext uri="{BB962C8B-B14F-4D97-AF65-F5344CB8AC3E}">
        <p14:creationId xmlns:p14="http://schemas.microsoft.com/office/powerpoint/2010/main" val="46073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48022-C855-4BD7-92E7-15164313A893}"/>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D8A3CF08-81FA-4425-90F7-007B82419F29}"/>
              </a:ext>
            </a:extLst>
          </p:cNvPr>
          <p:cNvSpPr>
            <a:spLocks noGrp="1"/>
          </p:cNvSpPr>
          <p:nvPr>
            <p:ph idx="1"/>
          </p:nvPr>
        </p:nvSpPr>
        <p:spPr/>
        <p:txBody>
          <a:bodyPr/>
          <a:lstStyle/>
          <a:p>
            <a:pPr marL="0" indent="0">
              <a:buNone/>
            </a:pPr>
            <a:r>
              <a:rPr lang="en-GB" dirty="0">
                <a:solidFill>
                  <a:srgbClr val="FF0000"/>
                </a:solidFill>
              </a:rPr>
              <a:t>RE training offer September 2022- July 2023</a:t>
            </a:r>
          </a:p>
          <a:p>
            <a:pPr marL="0" indent="0">
              <a:buNone/>
            </a:pPr>
            <a:endParaRPr lang="en-GB" sz="900" dirty="0">
              <a:solidFill>
                <a:srgbClr val="FF0000"/>
              </a:solidFill>
            </a:endParaRPr>
          </a:p>
          <a:p>
            <a:r>
              <a:rPr lang="en-GB" sz="1800" dirty="0"/>
              <a:t>Understanding Christianity – 1 day core training rather than 4 half days.</a:t>
            </a:r>
          </a:p>
          <a:p>
            <a:r>
              <a:rPr lang="en-GB" sz="1800" dirty="0"/>
              <a:t>RE Subject Knowledge 7 x 1 hour sessions on Zoom (with option of a pre-record), covering all of the main religions and worldviews of the Norfolk Agreed Syllabus.</a:t>
            </a:r>
          </a:p>
          <a:p>
            <a:r>
              <a:rPr lang="en-GB" sz="1800" dirty="0"/>
              <a:t>Teaching RE through the three disciplines, 1 day core training offer.</a:t>
            </a:r>
          </a:p>
          <a:p>
            <a:r>
              <a:rPr lang="en-GB" sz="1800" dirty="0"/>
              <a:t>Is your RE inspection ready?  (Moving to focus on Ofsted and SIAMS) </a:t>
            </a:r>
          </a:p>
          <a:p>
            <a:r>
              <a:rPr lang="en-GB" sz="1800" dirty="0"/>
              <a:t>Keeping Subject Leader Toolkit</a:t>
            </a:r>
          </a:p>
          <a:p>
            <a:r>
              <a:rPr lang="en-GB" sz="1800" dirty="0"/>
              <a:t>RE for ECTs and RE for ECTs+1</a:t>
            </a:r>
          </a:p>
          <a:p>
            <a:r>
              <a:rPr lang="en-GB" sz="1800" dirty="0"/>
              <a:t>Racial Justice teaching resources through RE</a:t>
            </a:r>
          </a:p>
          <a:p>
            <a:r>
              <a:rPr lang="en-GB" sz="1800" dirty="0"/>
              <a:t>RE Curriculum Development – Review, Refresh and Renew – a practical session for schools</a:t>
            </a:r>
          </a:p>
          <a:p>
            <a:r>
              <a:rPr lang="en-GB" sz="1800" dirty="0"/>
              <a:t>Assessing Substantive Knowledge in RE – half day workshop</a:t>
            </a:r>
          </a:p>
          <a:p>
            <a:r>
              <a:rPr lang="en-GB" sz="1800" dirty="0"/>
              <a:t>Global Neighbours / REQM half day workshops to draft evidence forms and look at best practice examples.</a:t>
            </a:r>
            <a:endParaRPr lang="en-GB" dirty="0"/>
          </a:p>
        </p:txBody>
      </p:sp>
    </p:spTree>
    <p:extLst>
      <p:ext uri="{BB962C8B-B14F-4D97-AF65-F5344CB8AC3E}">
        <p14:creationId xmlns:p14="http://schemas.microsoft.com/office/powerpoint/2010/main" val="404947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9CB5ED-FD37-4090-B4A5-A5A798B56148}"/>
              </a:ext>
            </a:extLst>
          </p:cNvPr>
          <p:cNvSpPr>
            <a:spLocks noGrp="1"/>
          </p:cNvSpPr>
          <p:nvPr>
            <p:ph type="title"/>
          </p:nvPr>
        </p:nvSpPr>
        <p:spPr>
          <a:xfrm>
            <a:off x="590193" y="260350"/>
            <a:ext cx="8493531" cy="798970"/>
          </a:xfrm>
        </p:spPr>
        <p:txBody>
          <a:bodyPr/>
          <a:lstStyle/>
          <a:p>
            <a:r>
              <a:rPr lang="en-GB" dirty="0"/>
              <a:t>RE Update January/ February 2022</a:t>
            </a:r>
            <a:endParaRPr lang="en-US" dirty="0"/>
          </a:p>
        </p:txBody>
      </p:sp>
      <p:sp>
        <p:nvSpPr>
          <p:cNvPr id="13" name="Content Placeholder 2">
            <a:extLst>
              <a:ext uri="{FF2B5EF4-FFF2-40B4-BE49-F238E27FC236}">
                <a16:creationId xmlns:a16="http://schemas.microsoft.com/office/drawing/2014/main" id="{3CBE5E10-2427-45D0-93DA-58379CC883AB}"/>
              </a:ext>
            </a:extLst>
          </p:cNvPr>
          <p:cNvSpPr>
            <a:spLocks noGrp="1"/>
          </p:cNvSpPr>
          <p:nvPr>
            <p:ph sz="half" idx="1"/>
          </p:nvPr>
        </p:nvSpPr>
        <p:spPr>
          <a:xfrm>
            <a:off x="614240" y="1531925"/>
            <a:ext cx="5098032" cy="4286250"/>
          </a:xfrm>
        </p:spPr>
        <p:txBody>
          <a:bodyPr/>
          <a:lstStyle/>
          <a:p>
            <a:pPr marL="0" indent="0">
              <a:buNone/>
            </a:pPr>
            <a:r>
              <a:rPr lang="en-GB" dirty="0">
                <a:solidFill>
                  <a:srgbClr val="FF0000"/>
                </a:solidFill>
              </a:rPr>
              <a:t>Virtual RE Resources</a:t>
            </a:r>
          </a:p>
          <a:p>
            <a:pPr marL="0" indent="0">
              <a:buNone/>
            </a:pPr>
            <a:endParaRPr lang="en-US" dirty="0"/>
          </a:p>
          <a:p>
            <a:pPr marL="0" indent="0">
              <a:buNone/>
            </a:pPr>
            <a:r>
              <a:rPr lang="en-US" sz="2400" dirty="0">
                <a:hlinkClick r:id="rId2"/>
              </a:rPr>
              <a:t>https://www.visitmymosque.org/for-re-teachers/#recordedtours</a:t>
            </a:r>
            <a:r>
              <a:rPr lang="en-US" sz="2400" dirty="0"/>
              <a:t> </a:t>
            </a:r>
          </a:p>
        </p:txBody>
      </p:sp>
      <p:pic>
        <p:nvPicPr>
          <p:cNvPr id="6" name="Content Placeholder 5">
            <a:extLst>
              <a:ext uri="{FF2B5EF4-FFF2-40B4-BE49-F238E27FC236}">
                <a16:creationId xmlns:a16="http://schemas.microsoft.com/office/drawing/2014/main" id="{9738AF6E-B947-42C4-B4A9-0C812BAC1D47}"/>
              </a:ext>
            </a:extLst>
          </p:cNvPr>
          <p:cNvPicPr>
            <a:picLocks noGrp="1" noChangeAspect="1"/>
          </p:cNvPicPr>
          <p:nvPr>
            <p:ph sz="half" idx="2"/>
          </p:nvPr>
        </p:nvPicPr>
        <p:blipFill>
          <a:blip r:embed="rId3"/>
          <a:stretch>
            <a:fillRect/>
          </a:stretch>
        </p:blipFill>
        <p:spPr>
          <a:xfrm>
            <a:off x="5904650" y="1833386"/>
            <a:ext cx="5098032" cy="3683327"/>
          </a:xfrm>
          <a:noFill/>
        </p:spPr>
      </p:pic>
    </p:spTree>
    <p:extLst>
      <p:ext uri="{BB962C8B-B14F-4D97-AF65-F5344CB8AC3E}">
        <p14:creationId xmlns:p14="http://schemas.microsoft.com/office/powerpoint/2010/main" val="32895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E465-BB82-4DD0-BA98-E688530C327F}"/>
              </a:ext>
            </a:extLst>
          </p:cNvPr>
          <p:cNvSpPr>
            <a:spLocks noGrp="1"/>
          </p:cNvSpPr>
          <p:nvPr>
            <p:ph type="title"/>
          </p:nvPr>
        </p:nvSpPr>
        <p:spPr/>
        <p:txBody>
          <a:bodyPr/>
          <a:lstStyle/>
          <a:p>
            <a:r>
              <a:rPr lang="en-GB" dirty="0"/>
              <a:t>RE Update January/ February 2022</a:t>
            </a:r>
          </a:p>
        </p:txBody>
      </p:sp>
      <p:pic>
        <p:nvPicPr>
          <p:cNvPr id="6" name="Content Placeholder 5">
            <a:extLst>
              <a:ext uri="{FF2B5EF4-FFF2-40B4-BE49-F238E27FC236}">
                <a16:creationId xmlns:a16="http://schemas.microsoft.com/office/drawing/2014/main" id="{DEE7798E-AA19-45DE-918F-78E2CE5AFDE6}"/>
              </a:ext>
            </a:extLst>
          </p:cNvPr>
          <p:cNvPicPr>
            <a:picLocks noGrp="1" noChangeAspect="1"/>
          </p:cNvPicPr>
          <p:nvPr>
            <p:ph sz="half" idx="2"/>
          </p:nvPr>
        </p:nvPicPr>
        <p:blipFill>
          <a:blip r:embed="rId2"/>
          <a:stretch>
            <a:fillRect/>
          </a:stretch>
        </p:blipFill>
        <p:spPr>
          <a:xfrm>
            <a:off x="1666900" y="1734269"/>
            <a:ext cx="7751887" cy="3797904"/>
          </a:xfrm>
        </p:spPr>
      </p:pic>
      <p:sp>
        <p:nvSpPr>
          <p:cNvPr id="10" name="TextBox 9">
            <a:extLst>
              <a:ext uri="{FF2B5EF4-FFF2-40B4-BE49-F238E27FC236}">
                <a16:creationId xmlns:a16="http://schemas.microsoft.com/office/drawing/2014/main" id="{CD30156B-76A9-4D17-BA11-06D21D4B60D4}"/>
              </a:ext>
            </a:extLst>
          </p:cNvPr>
          <p:cNvSpPr txBox="1"/>
          <p:nvPr/>
        </p:nvSpPr>
        <p:spPr>
          <a:xfrm>
            <a:off x="226740" y="1272604"/>
            <a:ext cx="5769664" cy="461665"/>
          </a:xfrm>
          <a:prstGeom prst="rect">
            <a:avLst/>
          </a:prstGeom>
          <a:noFill/>
        </p:spPr>
        <p:txBody>
          <a:bodyPr wrap="square">
            <a:spAutoFit/>
          </a:bodyPr>
          <a:lstStyle/>
          <a:p>
            <a:pPr marL="0" indent="0">
              <a:buNone/>
            </a:pPr>
            <a:r>
              <a:rPr lang="en-GB" dirty="0">
                <a:solidFill>
                  <a:srgbClr val="FF0000"/>
                </a:solidFill>
                <a:latin typeface="+mn-lt"/>
              </a:rPr>
              <a:t>Virtual RE Resources</a:t>
            </a:r>
          </a:p>
        </p:txBody>
      </p:sp>
    </p:spTree>
    <p:extLst>
      <p:ext uri="{BB962C8B-B14F-4D97-AF65-F5344CB8AC3E}">
        <p14:creationId xmlns:p14="http://schemas.microsoft.com/office/powerpoint/2010/main" val="1838966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C902-9E7D-4EA4-9B10-B3A6E57E5DF2}"/>
              </a:ext>
            </a:extLst>
          </p:cNvPr>
          <p:cNvSpPr>
            <a:spLocks noGrp="1"/>
          </p:cNvSpPr>
          <p:nvPr>
            <p:ph type="title"/>
          </p:nvPr>
        </p:nvSpPr>
        <p:spPr/>
        <p:txBody>
          <a:bodyPr/>
          <a:lstStyle/>
          <a:p>
            <a:r>
              <a:rPr lang="en-GB" dirty="0"/>
              <a:t>RE Update January/ February 2022</a:t>
            </a:r>
          </a:p>
        </p:txBody>
      </p:sp>
      <p:pic>
        <p:nvPicPr>
          <p:cNvPr id="6" name="Content Placeholder 5">
            <a:extLst>
              <a:ext uri="{FF2B5EF4-FFF2-40B4-BE49-F238E27FC236}">
                <a16:creationId xmlns:a16="http://schemas.microsoft.com/office/drawing/2014/main" id="{C201DE4E-2798-4387-AA02-C2444276A205}"/>
              </a:ext>
            </a:extLst>
          </p:cNvPr>
          <p:cNvPicPr>
            <a:picLocks noGrp="1" noChangeAspect="1"/>
          </p:cNvPicPr>
          <p:nvPr>
            <p:ph sz="half" idx="1"/>
          </p:nvPr>
        </p:nvPicPr>
        <p:blipFill>
          <a:blip r:embed="rId2"/>
          <a:stretch>
            <a:fillRect/>
          </a:stretch>
        </p:blipFill>
        <p:spPr>
          <a:xfrm>
            <a:off x="1466931" y="1446237"/>
            <a:ext cx="8608849" cy="4186816"/>
          </a:xfrm>
        </p:spPr>
      </p:pic>
      <p:sp>
        <p:nvSpPr>
          <p:cNvPr id="8" name="TextBox 7">
            <a:extLst>
              <a:ext uri="{FF2B5EF4-FFF2-40B4-BE49-F238E27FC236}">
                <a16:creationId xmlns:a16="http://schemas.microsoft.com/office/drawing/2014/main" id="{9A51E2FA-A1CA-4120-BB7C-AA8D115A37BD}"/>
              </a:ext>
            </a:extLst>
          </p:cNvPr>
          <p:cNvSpPr txBox="1"/>
          <p:nvPr/>
        </p:nvSpPr>
        <p:spPr>
          <a:xfrm>
            <a:off x="370756" y="1446237"/>
            <a:ext cx="5769664" cy="461665"/>
          </a:xfrm>
          <a:prstGeom prst="rect">
            <a:avLst/>
          </a:prstGeom>
          <a:noFill/>
        </p:spPr>
        <p:txBody>
          <a:bodyPr wrap="square">
            <a:spAutoFit/>
          </a:bodyPr>
          <a:lstStyle/>
          <a:p>
            <a:pPr marL="0" indent="0">
              <a:buNone/>
            </a:pPr>
            <a:r>
              <a:rPr lang="en-GB" dirty="0">
                <a:solidFill>
                  <a:srgbClr val="FF0000"/>
                </a:solidFill>
                <a:latin typeface="+mn-lt"/>
              </a:rPr>
              <a:t>Virtual RE Resources</a:t>
            </a:r>
          </a:p>
        </p:txBody>
      </p:sp>
    </p:spTree>
    <p:extLst>
      <p:ext uri="{BB962C8B-B14F-4D97-AF65-F5344CB8AC3E}">
        <p14:creationId xmlns:p14="http://schemas.microsoft.com/office/powerpoint/2010/main" val="23340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C6886-7032-4A29-8F30-361701DB41EE}"/>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5CA4BEF5-9E66-450B-8065-6B19BF4398F0}"/>
              </a:ext>
            </a:extLst>
          </p:cNvPr>
          <p:cNvSpPr>
            <a:spLocks noGrp="1"/>
          </p:cNvSpPr>
          <p:nvPr>
            <p:ph idx="1"/>
          </p:nvPr>
        </p:nvSpPr>
        <p:spPr/>
        <p:txBody>
          <a:bodyPr/>
          <a:lstStyle/>
          <a:p>
            <a:pPr marL="0" indent="0">
              <a:buNone/>
            </a:pPr>
            <a:r>
              <a:rPr lang="en-GB" dirty="0">
                <a:solidFill>
                  <a:srgbClr val="FF0000"/>
                </a:solidFill>
              </a:rPr>
              <a:t>Remote Learning – Supporting High Quality RE </a:t>
            </a:r>
          </a:p>
          <a:p>
            <a:pPr marL="0" indent="0">
              <a:buNone/>
            </a:pPr>
            <a:endParaRPr lang="en-GB" dirty="0"/>
          </a:p>
        </p:txBody>
      </p:sp>
      <p:graphicFrame>
        <p:nvGraphicFramePr>
          <p:cNvPr id="4" name="Table 4">
            <a:extLst>
              <a:ext uri="{FF2B5EF4-FFF2-40B4-BE49-F238E27FC236}">
                <a16:creationId xmlns:a16="http://schemas.microsoft.com/office/drawing/2014/main" id="{7E5FF4A5-1D73-4382-B568-A460DEFE9B00}"/>
              </a:ext>
            </a:extLst>
          </p:cNvPr>
          <p:cNvGraphicFramePr>
            <a:graphicFrameLocks noGrp="1"/>
          </p:cNvGraphicFramePr>
          <p:nvPr>
            <p:extLst>
              <p:ext uri="{D42A27DB-BD31-4B8C-83A1-F6EECF244321}">
                <p14:modId xmlns:p14="http://schemas.microsoft.com/office/powerpoint/2010/main" val="3308630386"/>
              </p:ext>
            </p:extLst>
          </p:nvPr>
        </p:nvGraphicFramePr>
        <p:xfrm>
          <a:off x="989386" y="2094309"/>
          <a:ext cx="9894536" cy="3845560"/>
        </p:xfrm>
        <a:graphic>
          <a:graphicData uri="http://schemas.openxmlformats.org/drawingml/2006/table">
            <a:tbl>
              <a:tblPr firstRow="1" bandRow="1">
                <a:tableStyleId>{5C22544A-7EE6-4342-B048-85BDC9FD1C3A}</a:tableStyleId>
              </a:tblPr>
              <a:tblGrid>
                <a:gridCol w="2473634">
                  <a:extLst>
                    <a:ext uri="{9D8B030D-6E8A-4147-A177-3AD203B41FA5}">
                      <a16:colId xmlns:a16="http://schemas.microsoft.com/office/drawing/2014/main" val="614998782"/>
                    </a:ext>
                  </a:extLst>
                </a:gridCol>
                <a:gridCol w="2473634">
                  <a:extLst>
                    <a:ext uri="{9D8B030D-6E8A-4147-A177-3AD203B41FA5}">
                      <a16:colId xmlns:a16="http://schemas.microsoft.com/office/drawing/2014/main" val="2101479437"/>
                    </a:ext>
                  </a:extLst>
                </a:gridCol>
                <a:gridCol w="2473634">
                  <a:extLst>
                    <a:ext uri="{9D8B030D-6E8A-4147-A177-3AD203B41FA5}">
                      <a16:colId xmlns:a16="http://schemas.microsoft.com/office/drawing/2014/main" val="2650207061"/>
                    </a:ext>
                  </a:extLst>
                </a:gridCol>
                <a:gridCol w="2473634">
                  <a:extLst>
                    <a:ext uri="{9D8B030D-6E8A-4147-A177-3AD203B41FA5}">
                      <a16:colId xmlns:a16="http://schemas.microsoft.com/office/drawing/2014/main" val="3148367950"/>
                    </a:ext>
                  </a:extLst>
                </a:gridCol>
              </a:tblGrid>
              <a:tr h="370840">
                <a:tc>
                  <a:txBody>
                    <a:bodyPr/>
                    <a:lstStyle/>
                    <a:p>
                      <a:r>
                        <a:rPr lang="en-GB" dirty="0"/>
                        <a:t>Year Group</a:t>
                      </a:r>
                    </a:p>
                  </a:txBody>
                  <a:tcPr/>
                </a:tc>
                <a:tc>
                  <a:txBody>
                    <a:bodyPr/>
                    <a:lstStyle/>
                    <a:p>
                      <a:r>
                        <a:rPr lang="en-GB" dirty="0"/>
                        <a:t>Focus</a:t>
                      </a:r>
                    </a:p>
                  </a:txBody>
                  <a:tcPr/>
                </a:tc>
                <a:tc>
                  <a:txBody>
                    <a:bodyPr/>
                    <a:lstStyle/>
                    <a:p>
                      <a:r>
                        <a:rPr lang="en-GB" dirty="0"/>
                        <a:t>Number of Lessons</a:t>
                      </a:r>
                    </a:p>
                  </a:txBody>
                  <a:tcPr/>
                </a:tc>
                <a:tc>
                  <a:txBody>
                    <a:bodyPr/>
                    <a:lstStyle/>
                    <a:p>
                      <a:r>
                        <a:rPr lang="en-GB" dirty="0"/>
                        <a:t>Suggested links to Norfolk Agreed Syllabus</a:t>
                      </a:r>
                    </a:p>
                  </a:txBody>
                  <a:tcPr/>
                </a:tc>
                <a:extLst>
                  <a:ext uri="{0D108BD9-81ED-4DB2-BD59-A6C34878D82A}">
                    <a16:rowId xmlns:a16="http://schemas.microsoft.com/office/drawing/2014/main" val="1374002228"/>
                  </a:ext>
                </a:extLst>
              </a:tr>
              <a:tr h="370840">
                <a:tc>
                  <a:txBody>
                    <a:bodyPr/>
                    <a:lstStyle/>
                    <a:p>
                      <a:r>
                        <a:rPr lang="en-GB" dirty="0"/>
                        <a:t>Year 1</a:t>
                      </a:r>
                    </a:p>
                  </a:txBody>
                  <a:tcPr/>
                </a:tc>
                <a:tc>
                  <a:txBody>
                    <a:bodyPr/>
                    <a:lstStyle/>
                    <a:p>
                      <a:r>
                        <a:rPr lang="en-GB" dirty="0"/>
                        <a:t>The Nativity</a:t>
                      </a:r>
                    </a:p>
                  </a:txBody>
                  <a:tcPr/>
                </a:tc>
                <a:tc>
                  <a:txBody>
                    <a:bodyPr/>
                    <a:lstStyle/>
                    <a:p>
                      <a:r>
                        <a:rPr lang="en-GB" dirty="0"/>
                        <a:t>7 lessons</a:t>
                      </a:r>
                    </a:p>
                  </a:txBody>
                  <a:tcPr/>
                </a:tc>
                <a:tc>
                  <a:txBody>
                    <a:bodyPr/>
                    <a:lstStyle/>
                    <a:p>
                      <a:r>
                        <a:rPr lang="en-GB" sz="1200" dirty="0"/>
                        <a:t>Yr2 Enquiry 2</a:t>
                      </a:r>
                    </a:p>
                  </a:txBody>
                  <a:tcPr/>
                </a:tc>
                <a:extLst>
                  <a:ext uri="{0D108BD9-81ED-4DB2-BD59-A6C34878D82A}">
                    <a16:rowId xmlns:a16="http://schemas.microsoft.com/office/drawing/2014/main" val="4205822808"/>
                  </a:ext>
                </a:extLst>
              </a:tr>
              <a:tr h="370840">
                <a:tc>
                  <a:txBody>
                    <a:bodyPr/>
                    <a:lstStyle/>
                    <a:p>
                      <a:r>
                        <a:rPr lang="en-GB" dirty="0"/>
                        <a:t>Year 2</a:t>
                      </a:r>
                    </a:p>
                  </a:txBody>
                  <a:tcPr/>
                </a:tc>
                <a:tc>
                  <a:txBody>
                    <a:bodyPr/>
                    <a:lstStyle/>
                    <a:p>
                      <a:r>
                        <a:rPr lang="en-GB" dirty="0"/>
                        <a:t>Judaism </a:t>
                      </a:r>
                    </a:p>
                  </a:txBody>
                  <a:tcPr/>
                </a:tc>
                <a:tc>
                  <a:txBody>
                    <a:bodyPr/>
                    <a:lstStyle/>
                    <a:p>
                      <a:r>
                        <a:rPr lang="en-GB" dirty="0"/>
                        <a:t>10 lessons</a:t>
                      </a:r>
                    </a:p>
                  </a:txBody>
                  <a:tcPr/>
                </a:tc>
                <a:tc>
                  <a:txBody>
                    <a:bodyPr/>
                    <a:lstStyle/>
                    <a:p>
                      <a:r>
                        <a:rPr lang="en-GB" sz="1200" dirty="0"/>
                        <a:t>Yr1 Enquiry 1, Yr1 Enquiry 3, Yr2 Enquiry 1, Yr2 Enquiry 4</a:t>
                      </a:r>
                    </a:p>
                  </a:txBody>
                  <a:tcPr/>
                </a:tc>
                <a:extLst>
                  <a:ext uri="{0D108BD9-81ED-4DB2-BD59-A6C34878D82A}">
                    <a16:rowId xmlns:a16="http://schemas.microsoft.com/office/drawing/2014/main" val="3547898686"/>
                  </a:ext>
                </a:extLst>
              </a:tr>
              <a:tr h="370840">
                <a:tc>
                  <a:txBody>
                    <a:bodyPr/>
                    <a:lstStyle/>
                    <a:p>
                      <a:r>
                        <a:rPr lang="en-GB" dirty="0"/>
                        <a:t>Year 3</a:t>
                      </a:r>
                    </a:p>
                  </a:txBody>
                  <a:tcPr/>
                </a:tc>
                <a:tc>
                  <a:txBody>
                    <a:bodyPr/>
                    <a:lstStyle/>
                    <a:p>
                      <a:r>
                        <a:rPr lang="en-GB" dirty="0"/>
                        <a:t>Christianity</a:t>
                      </a:r>
                    </a:p>
                  </a:txBody>
                  <a:tcPr/>
                </a:tc>
                <a:tc>
                  <a:txBody>
                    <a:bodyPr/>
                    <a:lstStyle/>
                    <a:p>
                      <a:r>
                        <a:rPr lang="en-GB" dirty="0"/>
                        <a:t>10 lessons</a:t>
                      </a:r>
                    </a:p>
                  </a:txBody>
                  <a:tcPr/>
                </a:tc>
                <a:tc>
                  <a:txBody>
                    <a:bodyPr/>
                    <a:lstStyle/>
                    <a:p>
                      <a:r>
                        <a:rPr lang="en-GB" sz="1200" dirty="0"/>
                        <a:t>Yr3 Enquiry 2, Yr3 Enquiry 1, Yr2 Enquiry 3</a:t>
                      </a:r>
                    </a:p>
                  </a:txBody>
                  <a:tcPr/>
                </a:tc>
                <a:extLst>
                  <a:ext uri="{0D108BD9-81ED-4DB2-BD59-A6C34878D82A}">
                    <a16:rowId xmlns:a16="http://schemas.microsoft.com/office/drawing/2014/main" val="3756475574"/>
                  </a:ext>
                </a:extLst>
              </a:tr>
              <a:tr h="370840">
                <a:tc>
                  <a:txBody>
                    <a:bodyPr/>
                    <a:lstStyle/>
                    <a:p>
                      <a:r>
                        <a:rPr lang="en-GB" dirty="0"/>
                        <a:t>Year 4</a:t>
                      </a:r>
                    </a:p>
                  </a:txBody>
                  <a:tcPr/>
                </a:tc>
                <a:tc>
                  <a:txBody>
                    <a:bodyPr/>
                    <a:lstStyle/>
                    <a:p>
                      <a:r>
                        <a:rPr lang="en-GB" dirty="0"/>
                        <a:t>Islam</a:t>
                      </a:r>
                    </a:p>
                  </a:txBody>
                  <a:tcPr/>
                </a:tc>
                <a:tc>
                  <a:txBody>
                    <a:bodyPr/>
                    <a:lstStyle/>
                    <a:p>
                      <a:r>
                        <a:rPr lang="en-GB" dirty="0"/>
                        <a:t>10 lessons</a:t>
                      </a:r>
                    </a:p>
                  </a:txBody>
                  <a:tcPr/>
                </a:tc>
                <a:tc>
                  <a:txBody>
                    <a:bodyPr/>
                    <a:lstStyle/>
                    <a:p>
                      <a:r>
                        <a:rPr lang="en-GB" sz="1200" dirty="0"/>
                        <a:t>Yr4 Enquiry 5, Yr5 Enquiry 2, Year 6 Enquiry 5</a:t>
                      </a:r>
                    </a:p>
                  </a:txBody>
                  <a:tcPr/>
                </a:tc>
                <a:extLst>
                  <a:ext uri="{0D108BD9-81ED-4DB2-BD59-A6C34878D82A}">
                    <a16:rowId xmlns:a16="http://schemas.microsoft.com/office/drawing/2014/main" val="202187037"/>
                  </a:ext>
                </a:extLst>
              </a:tr>
              <a:tr h="370840">
                <a:tc>
                  <a:txBody>
                    <a:bodyPr/>
                    <a:lstStyle/>
                    <a:p>
                      <a:r>
                        <a:rPr lang="en-GB" dirty="0"/>
                        <a:t>Year 5</a:t>
                      </a:r>
                    </a:p>
                  </a:txBody>
                  <a:tcPr/>
                </a:tc>
                <a:tc>
                  <a:txBody>
                    <a:bodyPr/>
                    <a:lstStyle/>
                    <a:p>
                      <a:r>
                        <a:rPr lang="en-GB" dirty="0"/>
                        <a:t>Buddhism</a:t>
                      </a:r>
                    </a:p>
                    <a:p>
                      <a:r>
                        <a:rPr lang="en-GB" dirty="0"/>
                        <a:t>Humanism</a:t>
                      </a:r>
                    </a:p>
                  </a:txBody>
                  <a:tcPr/>
                </a:tc>
                <a:tc>
                  <a:txBody>
                    <a:bodyPr/>
                    <a:lstStyle/>
                    <a:p>
                      <a:r>
                        <a:rPr lang="en-GB" dirty="0"/>
                        <a:t>10 lessons</a:t>
                      </a:r>
                    </a:p>
                    <a:p>
                      <a:r>
                        <a:rPr lang="en-GB" dirty="0"/>
                        <a:t>10 lessons</a:t>
                      </a:r>
                    </a:p>
                  </a:txBody>
                  <a:tcPr/>
                </a:tc>
                <a:tc>
                  <a:txBody>
                    <a:bodyPr/>
                    <a:lstStyle/>
                    <a:p>
                      <a:r>
                        <a:rPr lang="en-GB" sz="1200" dirty="0"/>
                        <a:t>Yr5 Enquiry 3</a:t>
                      </a:r>
                    </a:p>
                    <a:p>
                      <a:r>
                        <a:rPr lang="en-GB" sz="1200" dirty="0"/>
                        <a:t>Yr5 Enquiry 1</a:t>
                      </a:r>
                    </a:p>
                    <a:p>
                      <a:r>
                        <a:rPr lang="en-GB" sz="1200" dirty="0"/>
                        <a:t>Year 6 Enquiry 3 and 4</a:t>
                      </a:r>
                    </a:p>
                  </a:txBody>
                  <a:tcPr/>
                </a:tc>
                <a:extLst>
                  <a:ext uri="{0D108BD9-81ED-4DB2-BD59-A6C34878D82A}">
                    <a16:rowId xmlns:a16="http://schemas.microsoft.com/office/drawing/2014/main" val="2367039994"/>
                  </a:ext>
                </a:extLst>
              </a:tr>
              <a:tr h="370840">
                <a:tc>
                  <a:txBody>
                    <a:bodyPr/>
                    <a:lstStyle/>
                    <a:p>
                      <a:r>
                        <a:rPr lang="en-GB" dirty="0"/>
                        <a:t>Year 6</a:t>
                      </a:r>
                    </a:p>
                  </a:txBody>
                  <a:tcPr/>
                </a:tc>
                <a:tc>
                  <a:txBody>
                    <a:bodyPr/>
                    <a:lstStyle/>
                    <a:p>
                      <a:r>
                        <a:rPr lang="en-GB" dirty="0"/>
                        <a:t>Sikhism</a:t>
                      </a:r>
                    </a:p>
                    <a:p>
                      <a:r>
                        <a:rPr lang="en-GB" dirty="0"/>
                        <a:t>Hinduism </a:t>
                      </a:r>
                    </a:p>
                  </a:txBody>
                  <a:tcPr/>
                </a:tc>
                <a:tc>
                  <a:txBody>
                    <a:bodyPr/>
                    <a:lstStyle/>
                    <a:p>
                      <a:r>
                        <a:rPr lang="en-GB" dirty="0"/>
                        <a:t>10 lessons</a:t>
                      </a:r>
                    </a:p>
                    <a:p>
                      <a:r>
                        <a:rPr lang="en-GB" dirty="0"/>
                        <a:t>10 lessons</a:t>
                      </a:r>
                    </a:p>
                  </a:txBody>
                  <a:tcPr/>
                </a:tc>
                <a:tc>
                  <a:txBody>
                    <a:bodyPr/>
                    <a:lstStyle/>
                    <a:p>
                      <a:r>
                        <a:rPr lang="en-GB" sz="1200" dirty="0"/>
                        <a:t>Yr4 Enquiry 2</a:t>
                      </a:r>
                    </a:p>
                    <a:p>
                      <a:r>
                        <a:rPr lang="en-GB" sz="1200" dirty="0"/>
                        <a:t>Yr4 Enquiry 3</a:t>
                      </a:r>
                    </a:p>
                    <a:p>
                      <a:r>
                        <a:rPr lang="en-GB" sz="1200" dirty="0"/>
                        <a:t>Yr6 Enquiry 6 (change focus from Islam)</a:t>
                      </a:r>
                    </a:p>
                  </a:txBody>
                  <a:tcPr/>
                </a:tc>
                <a:extLst>
                  <a:ext uri="{0D108BD9-81ED-4DB2-BD59-A6C34878D82A}">
                    <a16:rowId xmlns:a16="http://schemas.microsoft.com/office/drawing/2014/main" val="3175153781"/>
                  </a:ext>
                </a:extLst>
              </a:tr>
            </a:tbl>
          </a:graphicData>
        </a:graphic>
      </p:graphicFrame>
      <p:pic>
        <p:nvPicPr>
          <p:cNvPr id="6" name="Picture 5">
            <a:extLst>
              <a:ext uri="{FF2B5EF4-FFF2-40B4-BE49-F238E27FC236}">
                <a16:creationId xmlns:a16="http://schemas.microsoft.com/office/drawing/2014/main" id="{EB3B7C63-AACD-4C33-BC5E-6E71D36EC5EB}"/>
              </a:ext>
            </a:extLst>
          </p:cNvPr>
          <p:cNvPicPr>
            <a:picLocks noChangeAspect="1"/>
          </p:cNvPicPr>
          <p:nvPr/>
        </p:nvPicPr>
        <p:blipFill>
          <a:blip r:embed="rId2"/>
          <a:stretch>
            <a:fillRect/>
          </a:stretch>
        </p:blipFill>
        <p:spPr>
          <a:xfrm>
            <a:off x="9428331" y="1071685"/>
            <a:ext cx="1687609" cy="960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4019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DD32-9711-45E6-A885-37540B98BC76}"/>
              </a:ext>
            </a:extLst>
          </p:cNvPr>
          <p:cNvSpPr>
            <a:spLocks noGrp="1"/>
          </p:cNvSpPr>
          <p:nvPr>
            <p:ph type="title"/>
          </p:nvPr>
        </p:nvSpPr>
        <p:spPr/>
        <p:txBody>
          <a:bodyPr/>
          <a:lstStyle/>
          <a:p>
            <a:r>
              <a:rPr lang="en-GB" dirty="0"/>
              <a:t>RE Update January/ February 2022</a:t>
            </a:r>
          </a:p>
        </p:txBody>
      </p:sp>
      <p:pic>
        <p:nvPicPr>
          <p:cNvPr id="6" name="Content Placeholder 5">
            <a:extLst>
              <a:ext uri="{FF2B5EF4-FFF2-40B4-BE49-F238E27FC236}">
                <a16:creationId xmlns:a16="http://schemas.microsoft.com/office/drawing/2014/main" id="{87DEC84C-A7B5-4D1A-BE81-97B816E0322A}"/>
              </a:ext>
            </a:extLst>
          </p:cNvPr>
          <p:cNvPicPr>
            <a:picLocks noGrp="1" noChangeAspect="1"/>
          </p:cNvPicPr>
          <p:nvPr>
            <p:ph idx="1"/>
          </p:nvPr>
        </p:nvPicPr>
        <p:blipFill>
          <a:blip r:embed="rId2"/>
          <a:stretch>
            <a:fillRect/>
          </a:stretch>
        </p:blipFill>
        <p:spPr>
          <a:xfrm>
            <a:off x="9659788" y="1230213"/>
            <a:ext cx="1717824" cy="97725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E4288EF-A062-4659-9955-02D776EB279E}"/>
              </a:ext>
            </a:extLst>
          </p:cNvPr>
          <p:cNvPicPr>
            <a:picLocks noChangeAspect="1"/>
          </p:cNvPicPr>
          <p:nvPr/>
        </p:nvPicPr>
        <p:blipFill>
          <a:blip r:embed="rId3"/>
          <a:stretch>
            <a:fillRect/>
          </a:stretch>
        </p:blipFill>
        <p:spPr>
          <a:xfrm>
            <a:off x="586711" y="1719845"/>
            <a:ext cx="4985450" cy="324643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1C2B771-DA8A-4458-AD68-C936616D3CCE}"/>
              </a:ext>
            </a:extLst>
          </p:cNvPr>
          <p:cNvPicPr>
            <a:picLocks noChangeAspect="1"/>
          </p:cNvPicPr>
          <p:nvPr/>
        </p:nvPicPr>
        <p:blipFill>
          <a:blip r:embed="rId4"/>
          <a:stretch>
            <a:fillRect/>
          </a:stretch>
        </p:blipFill>
        <p:spPr>
          <a:xfrm>
            <a:off x="6004191" y="2382341"/>
            <a:ext cx="4377165" cy="3462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400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5D388-9581-4B62-9375-8C12F481B138}"/>
              </a:ext>
            </a:extLst>
          </p:cNvPr>
          <p:cNvSpPr>
            <a:spLocks noGrp="1"/>
          </p:cNvSpPr>
          <p:nvPr>
            <p:ph type="title"/>
          </p:nvPr>
        </p:nvSpPr>
        <p:spPr/>
        <p:txBody>
          <a:bodyPr/>
          <a:lstStyle/>
          <a:p>
            <a:r>
              <a:rPr lang="en-GB" dirty="0"/>
              <a:t>RE Update January/ February 2022</a:t>
            </a:r>
          </a:p>
        </p:txBody>
      </p:sp>
      <p:sp>
        <p:nvSpPr>
          <p:cNvPr id="3" name="Content Placeholder 2">
            <a:extLst>
              <a:ext uri="{FF2B5EF4-FFF2-40B4-BE49-F238E27FC236}">
                <a16:creationId xmlns:a16="http://schemas.microsoft.com/office/drawing/2014/main" id="{D2F5424A-034D-49B7-B0A5-2D45635058EC}"/>
              </a:ext>
            </a:extLst>
          </p:cNvPr>
          <p:cNvSpPr>
            <a:spLocks noGrp="1"/>
          </p:cNvSpPr>
          <p:nvPr>
            <p:ph idx="1"/>
          </p:nvPr>
        </p:nvSpPr>
        <p:spPr/>
        <p:txBody>
          <a:bodyPr/>
          <a:lstStyle/>
          <a:p>
            <a:pPr marL="0" indent="0">
              <a:buNone/>
            </a:pPr>
            <a:r>
              <a:rPr lang="en-GB" dirty="0">
                <a:hlinkClick r:id="rId2"/>
              </a:rPr>
              <a:t>https://understandinghumanism.org.uk/</a:t>
            </a:r>
            <a:endParaRPr lang="en-GB" dirty="0"/>
          </a:p>
          <a:p>
            <a:pPr marL="0" indent="0">
              <a:buNone/>
            </a:pPr>
            <a:endParaRPr lang="en-GB" dirty="0"/>
          </a:p>
          <a:p>
            <a:pPr marL="0" indent="0">
              <a:buNone/>
            </a:pPr>
            <a:endParaRPr lang="en-GB" dirty="0"/>
          </a:p>
          <a:p>
            <a:pPr marL="0" indent="0">
              <a:buNone/>
            </a:pPr>
            <a:r>
              <a:rPr lang="en-GB" dirty="0"/>
              <a:t>Website has been updated with over 100 new downloadable resources for teaching Humanism within RE.  </a:t>
            </a:r>
          </a:p>
          <a:p>
            <a:pPr marL="0" indent="0">
              <a:buNone/>
            </a:pPr>
            <a:endParaRPr lang="en-GB" dirty="0"/>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65657CEB-3298-479F-8C3C-B98CAB1A8376}"/>
              </a:ext>
            </a:extLst>
          </p:cNvPr>
          <p:cNvPicPr>
            <a:picLocks noChangeAspect="1"/>
          </p:cNvPicPr>
          <p:nvPr/>
        </p:nvPicPr>
        <p:blipFill>
          <a:blip r:embed="rId3"/>
          <a:stretch>
            <a:fillRect/>
          </a:stretch>
        </p:blipFill>
        <p:spPr>
          <a:xfrm>
            <a:off x="6923484" y="1925500"/>
            <a:ext cx="3810918" cy="1195306"/>
          </a:xfrm>
          <a:prstGeom prst="rect">
            <a:avLst/>
          </a:prstGeom>
        </p:spPr>
      </p:pic>
      <p:pic>
        <p:nvPicPr>
          <p:cNvPr id="7" name="Picture 6">
            <a:extLst>
              <a:ext uri="{FF2B5EF4-FFF2-40B4-BE49-F238E27FC236}">
                <a16:creationId xmlns:a16="http://schemas.microsoft.com/office/drawing/2014/main" id="{D4597E61-50F2-4C73-8C68-7580D512AA84}"/>
              </a:ext>
            </a:extLst>
          </p:cNvPr>
          <p:cNvPicPr>
            <a:picLocks noChangeAspect="1"/>
          </p:cNvPicPr>
          <p:nvPr/>
        </p:nvPicPr>
        <p:blipFill>
          <a:blip r:embed="rId4"/>
          <a:stretch>
            <a:fillRect/>
          </a:stretch>
        </p:blipFill>
        <p:spPr>
          <a:xfrm>
            <a:off x="73714" y="4182541"/>
            <a:ext cx="11542713" cy="2768598"/>
          </a:xfrm>
          <a:prstGeom prst="rect">
            <a:avLst/>
          </a:prstGeom>
        </p:spPr>
      </p:pic>
    </p:spTree>
    <p:extLst>
      <p:ext uri="{BB962C8B-B14F-4D97-AF65-F5344CB8AC3E}">
        <p14:creationId xmlns:p14="http://schemas.microsoft.com/office/powerpoint/2010/main" val="196914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6BED9-6B50-40CA-A9C0-DB5AB57A9103}"/>
              </a:ext>
            </a:extLst>
          </p:cNvPr>
          <p:cNvSpPr>
            <a:spLocks noGrp="1"/>
          </p:cNvSpPr>
          <p:nvPr>
            <p:ph type="title"/>
          </p:nvPr>
        </p:nvSpPr>
        <p:spPr/>
        <p:txBody>
          <a:bodyPr/>
          <a:lstStyle/>
          <a:p>
            <a:r>
              <a:rPr lang="en-GB" dirty="0"/>
              <a:t>RE Update January/ February 2022</a:t>
            </a:r>
          </a:p>
        </p:txBody>
      </p:sp>
      <p:pic>
        <p:nvPicPr>
          <p:cNvPr id="8" name="Content Placeholder 7">
            <a:extLst>
              <a:ext uri="{FF2B5EF4-FFF2-40B4-BE49-F238E27FC236}">
                <a16:creationId xmlns:a16="http://schemas.microsoft.com/office/drawing/2014/main" id="{BE1B364C-8863-4C8F-8066-CD6C6E1D2618}"/>
              </a:ext>
            </a:extLst>
          </p:cNvPr>
          <p:cNvPicPr>
            <a:picLocks noGrp="1" noChangeAspect="1"/>
          </p:cNvPicPr>
          <p:nvPr>
            <p:ph sz="half" idx="1"/>
          </p:nvPr>
        </p:nvPicPr>
        <p:blipFill>
          <a:blip r:embed="rId2"/>
          <a:stretch>
            <a:fillRect/>
          </a:stretch>
        </p:blipFill>
        <p:spPr>
          <a:xfrm>
            <a:off x="1447253" y="1551784"/>
            <a:ext cx="3333750" cy="2543175"/>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9A2950B6-53F1-43E9-9F38-E2580EEDB7FD}"/>
              </a:ext>
            </a:extLst>
          </p:cNvPr>
          <p:cNvSpPr>
            <a:spLocks noGrp="1"/>
          </p:cNvSpPr>
          <p:nvPr>
            <p:ph sz="half" idx="2"/>
          </p:nvPr>
        </p:nvSpPr>
        <p:spPr/>
        <p:txBody>
          <a:bodyPr/>
          <a:lstStyle/>
          <a:p>
            <a:pPr>
              <a:spcBef>
                <a:spcPts val="1200"/>
              </a:spcBef>
              <a:spcAft>
                <a:spcPts val="1200"/>
              </a:spcAft>
            </a:pPr>
            <a:r>
              <a:rPr lang="en-GB" sz="1800" dirty="0">
                <a:solidFill>
                  <a:srgbClr val="000000"/>
                </a:solidFill>
                <a:effectLst/>
                <a:latin typeface="Lato" panose="020F0502020204030203" pitchFamily="34" charset="0"/>
                <a:ea typeface="Calibri" panose="020F0502020204030204" pitchFamily="34" charset="0"/>
              </a:rPr>
              <a:t>This new page on the REC website hosts a series of resources relating to worldviews.</a:t>
            </a:r>
            <a:endParaRPr lang="en-GB" sz="1800" dirty="0">
              <a:effectLst/>
              <a:latin typeface="Calibri" panose="020F0502020204030204" pitchFamily="34" charset="0"/>
              <a:ea typeface="Calibri" panose="020F0502020204030204" pitchFamily="34" charset="0"/>
            </a:endParaRPr>
          </a:p>
          <a:p>
            <a:pPr>
              <a:spcBef>
                <a:spcPts val="1200"/>
              </a:spcBef>
              <a:spcAft>
                <a:spcPts val="1200"/>
              </a:spcAft>
            </a:pPr>
            <a:r>
              <a:rPr lang="en-GB" sz="1800" dirty="0">
                <a:solidFill>
                  <a:srgbClr val="000000"/>
                </a:solidFill>
                <a:effectLst/>
                <a:latin typeface="Lato" panose="020F0502020204030203" pitchFamily="34" charset="0"/>
                <a:ea typeface="Calibri" panose="020F0502020204030204" pitchFamily="34" charset="0"/>
              </a:rPr>
              <a:t>It includes a new animation from Jason </a:t>
            </a:r>
            <a:r>
              <a:rPr lang="en-GB" sz="1800" dirty="0" err="1">
                <a:solidFill>
                  <a:srgbClr val="000000"/>
                </a:solidFill>
                <a:effectLst/>
                <a:latin typeface="Lato" panose="020F0502020204030203" pitchFamily="34" charset="0"/>
                <a:ea typeface="Calibri" panose="020F0502020204030204" pitchFamily="34" charset="0"/>
              </a:rPr>
              <a:t>Ramasami</a:t>
            </a:r>
            <a:r>
              <a:rPr lang="en-GB" sz="1800" dirty="0">
                <a:solidFill>
                  <a:srgbClr val="000000"/>
                </a:solidFill>
                <a:effectLst/>
                <a:latin typeface="Lato" panose="020F0502020204030203" pitchFamily="34" charset="0"/>
                <a:ea typeface="Calibri" panose="020F0502020204030204" pitchFamily="34" charset="0"/>
              </a:rPr>
              <a:t>, well known animator and former RE teacher, that captures the key characteristics of how this new approach represents religions in the classroom. A bibliography from Dawn Cox of articles, blogs and other material that have been published in response to the </a:t>
            </a:r>
            <a:r>
              <a:rPr lang="en-GB" sz="1800" dirty="0" err="1">
                <a:solidFill>
                  <a:srgbClr val="000000"/>
                </a:solidFill>
                <a:effectLst/>
                <a:latin typeface="Lato" panose="020F0502020204030203" pitchFamily="34" charset="0"/>
                <a:ea typeface="Calibri" panose="020F0502020204030204" pitchFamily="34" charset="0"/>
              </a:rPr>
              <a:t>CoRE</a:t>
            </a:r>
            <a:r>
              <a:rPr lang="en-GB" sz="1800" dirty="0">
                <a:solidFill>
                  <a:srgbClr val="000000"/>
                </a:solidFill>
                <a:effectLst/>
                <a:latin typeface="Lato" panose="020F0502020204030203" pitchFamily="34" charset="0"/>
                <a:ea typeface="Calibri" panose="020F0502020204030204" pitchFamily="34" charset="0"/>
              </a:rPr>
              <a:t> Report and a series of FAQs.</a:t>
            </a:r>
            <a:endParaRPr lang="en-GB" sz="1800" dirty="0">
              <a:effectLst/>
              <a:latin typeface="Calibri" panose="020F0502020204030204" pitchFamily="34" charset="0"/>
              <a:ea typeface="Calibri" panose="020F0502020204030204" pitchFamily="34" charset="0"/>
            </a:endParaRPr>
          </a:p>
          <a:p>
            <a:pPr marL="0" indent="0">
              <a:buNone/>
            </a:pPr>
            <a:endParaRPr lang="en-GB" dirty="0"/>
          </a:p>
        </p:txBody>
      </p:sp>
      <p:sp>
        <p:nvSpPr>
          <p:cNvPr id="11" name="Rectangle: Rounded Corners 10">
            <a:extLst>
              <a:ext uri="{FF2B5EF4-FFF2-40B4-BE49-F238E27FC236}">
                <a16:creationId xmlns:a16="http://schemas.microsoft.com/office/drawing/2014/main" id="{C226EE70-00F8-4BA8-B643-0821A6833C66}"/>
              </a:ext>
            </a:extLst>
          </p:cNvPr>
          <p:cNvSpPr/>
          <p:nvPr/>
        </p:nvSpPr>
        <p:spPr>
          <a:xfrm>
            <a:off x="590193" y="4376329"/>
            <a:ext cx="5047870" cy="1030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hlinkClick r:id="rId3"/>
              </a:rPr>
              <a:t>www.religiouseducationcouncil.org.uk/worldviews</a:t>
            </a:r>
            <a:r>
              <a:rPr lang="en-GB" sz="1800" dirty="0"/>
              <a:t> </a:t>
            </a:r>
          </a:p>
        </p:txBody>
      </p:sp>
    </p:spTree>
    <p:extLst>
      <p:ext uri="{BB962C8B-B14F-4D97-AF65-F5344CB8AC3E}">
        <p14:creationId xmlns:p14="http://schemas.microsoft.com/office/powerpoint/2010/main" val="3281827249"/>
      </p:ext>
    </p:extLst>
  </p:cSld>
  <p:clrMapOvr>
    <a:masterClrMapping/>
  </p:clrMapOvr>
</p:sld>
</file>

<file path=ppt/theme/theme1.xml><?xml version="1.0" encoding="utf-8"?>
<a:theme xmlns:a="http://schemas.openxmlformats.org/drawingml/2006/main" name="DNE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N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oce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NEAT + St Bene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l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9564</TotalTime>
  <Words>1229</Words>
  <Application>Microsoft Office PowerPoint</Application>
  <PresentationFormat>Custom</PresentationFormat>
  <Paragraphs>138</Paragraphs>
  <Slides>20</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20</vt:i4>
      </vt:variant>
    </vt:vector>
  </HeadingPairs>
  <TitlesOfParts>
    <vt:vector size="35" baseType="lpstr">
      <vt:lpstr>Amazon Ember</vt:lpstr>
      <vt:lpstr>Arial</vt:lpstr>
      <vt:lpstr>Calibri</vt:lpstr>
      <vt:lpstr>GDS Transport</vt:lpstr>
      <vt:lpstr>Lato</vt:lpstr>
      <vt:lpstr>Myriad Pro</vt:lpstr>
      <vt:lpstr>Tahoma</vt:lpstr>
      <vt:lpstr>Times New Roman</vt:lpstr>
      <vt:lpstr>Wingdings</vt:lpstr>
      <vt:lpstr>DNEAT</vt:lpstr>
      <vt:lpstr>St Benet's</vt:lpstr>
      <vt:lpstr>DoNESC</vt:lpstr>
      <vt:lpstr>Diocese</vt:lpstr>
      <vt:lpstr>DNEAT + St Benet's</vt:lpstr>
      <vt:lpstr>All logos</vt:lpstr>
      <vt:lpstr>RE Update for Local Leaders of RE</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lpstr>RE Update January/ February 2022</vt:lpstr>
    </vt:vector>
  </TitlesOfParts>
  <Company>NDBF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Norwich</dc:title>
  <dc:creator>Diocese of Norwich</dc:creator>
  <cp:lastModifiedBy>Chris Allen</cp:lastModifiedBy>
  <cp:revision>736</cp:revision>
  <cp:lastPrinted>2018-02-05T08:54:58Z</cp:lastPrinted>
  <dcterms:created xsi:type="dcterms:W3CDTF">2002-10-07T13:55:47Z</dcterms:created>
  <dcterms:modified xsi:type="dcterms:W3CDTF">2022-02-03T08:18:18Z</dcterms:modified>
</cp:coreProperties>
</file>