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10454-E6C7-48B5-A3D5-27BDE605C4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904D43-399F-4E7F-A0E0-47568E8647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384E33-1443-407A-9F77-C6783F1AB5E5}"/>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949A73F9-64DE-4638-BEA8-0AF4FFB527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F6C920-2CC5-44CF-92B8-4D1EA2A4474B}"/>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39757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2FB3-D66B-4E32-A60B-A01A6AEC18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A519FE-C423-49EB-A96F-2F31E57978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34109E-F8DA-4AB1-89DC-FCCFA60D4602}"/>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7FDD7928-BBD7-4D17-B9E4-DA0007765F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B9B018-0BF7-45F3-ABEC-F4DB4B428B16}"/>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122168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FCC8F1-7FEB-45BD-92D3-4F9FEAAE1FA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604436-9FB7-4C3D-BD3A-F076D1AA88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FE93AC-7F35-470E-8CB4-FFDE49BCB7EE}"/>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17533B90-8EEE-4383-B94D-22C70AF4E6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A65136-A832-44CC-9156-D954D1A8F905}"/>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260773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121ED-DFBC-4FC2-AB42-C07854754B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076C5C-E4EE-409E-A77D-9B32DFEE80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4D7462-10C5-474D-ADB1-49BC3021DA00}"/>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4ED2F51B-151B-473E-BDFA-E42922906F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BF9ED6-B60E-4A1F-AA16-7754CA69EAF5}"/>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3932648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3582-7B71-4218-8334-C9273788DB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A18726-8ECA-4244-886C-F2AD6DAC9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6BF42E-42BE-4528-8B7E-4BB516E632B8}"/>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43B0B0B4-76DC-4992-8903-76ACCADF3A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28EAD-DFA2-4B43-BDD3-E13E9CB5604F}"/>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242886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6E979-68D9-44BC-BD56-485C0FAEDA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7F8EE3-22AF-4B88-8A1E-4F96E3159A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537963-F05C-41F8-A2EB-BE819FB505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5692AAF-97C6-4032-897F-7B798386E7C7}"/>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6" name="Footer Placeholder 5">
            <a:extLst>
              <a:ext uri="{FF2B5EF4-FFF2-40B4-BE49-F238E27FC236}">
                <a16:creationId xmlns:a16="http://schemas.microsoft.com/office/drawing/2014/main" id="{C85E32FA-9E31-4194-8A41-E99E8C9288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5C307E-2309-4292-A3AA-D96712BD80B9}"/>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160336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E3638-11D1-49C2-BDDF-63E35607A2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24AA06-C75B-43E7-BB10-86ACE86457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275934-78F9-455C-94A6-7EADE1DE00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46ACDD-573F-4723-82EA-6FD5247C7A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6A4133-07D3-4CCA-845B-4333BD464C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428CCB-653A-455B-AE00-766F713B59DF}"/>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8" name="Footer Placeholder 7">
            <a:extLst>
              <a:ext uri="{FF2B5EF4-FFF2-40B4-BE49-F238E27FC236}">
                <a16:creationId xmlns:a16="http://schemas.microsoft.com/office/drawing/2014/main" id="{394D15B5-88B9-4BCE-A9AF-22A630FE07B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377391-5315-4C73-BC74-F787F4B33928}"/>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506493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6C00F-1707-498F-B87E-27FC04BEB0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6B04219-4FB1-424D-B224-05DA873DDC8B}"/>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4" name="Footer Placeholder 3">
            <a:extLst>
              <a:ext uri="{FF2B5EF4-FFF2-40B4-BE49-F238E27FC236}">
                <a16:creationId xmlns:a16="http://schemas.microsoft.com/office/drawing/2014/main" id="{16A8EB06-3322-4D5B-B8AC-D3694B6FDA3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22836D-B1D2-4FCA-8AAC-21D33D83375E}"/>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268991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0B29D2-914B-481C-9684-DAC54BF7F32C}"/>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3" name="Footer Placeholder 2">
            <a:extLst>
              <a:ext uri="{FF2B5EF4-FFF2-40B4-BE49-F238E27FC236}">
                <a16:creationId xmlns:a16="http://schemas.microsoft.com/office/drawing/2014/main" id="{FC0ED267-40CE-47DB-8640-390A6B0AC9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6EC7AE-75F6-4001-857B-E83298354B05}"/>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74832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FF6D-B56D-43E1-B316-D9C1D8C6C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048225-C76C-45BC-9658-B3EA50F5A6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D209AD0-3FB0-4E41-BDAF-2F94791C5A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465479-F2C2-45D9-881A-98405BC9BA7B}"/>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6" name="Footer Placeholder 5">
            <a:extLst>
              <a:ext uri="{FF2B5EF4-FFF2-40B4-BE49-F238E27FC236}">
                <a16:creationId xmlns:a16="http://schemas.microsoft.com/office/drawing/2014/main" id="{9067F256-366B-4F45-B077-417D09AFB7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B09D35-FA42-4D8C-B47A-BA9EF353715B}"/>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420746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DE03-04E2-4A15-BB9C-0E91F82E3D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37624A-5CF4-473A-ADCD-74E95B25DA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4506D6-5A0E-4C01-98BB-DC3E50B17C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6488E-8E27-4579-AC09-0157C8B2E96F}"/>
              </a:ext>
            </a:extLst>
          </p:cNvPr>
          <p:cNvSpPr>
            <a:spLocks noGrp="1"/>
          </p:cNvSpPr>
          <p:nvPr>
            <p:ph type="dt" sz="half" idx="10"/>
          </p:nvPr>
        </p:nvSpPr>
        <p:spPr/>
        <p:txBody>
          <a:bodyPr/>
          <a:lstStyle/>
          <a:p>
            <a:fld id="{B1F102C9-B5BF-4DE2-B92B-CD06ACAD284E}" type="datetimeFigureOut">
              <a:rPr lang="en-GB" smtClean="0"/>
              <a:t>09/05/2022</a:t>
            </a:fld>
            <a:endParaRPr lang="en-GB"/>
          </a:p>
        </p:txBody>
      </p:sp>
      <p:sp>
        <p:nvSpPr>
          <p:cNvPr id="6" name="Footer Placeholder 5">
            <a:extLst>
              <a:ext uri="{FF2B5EF4-FFF2-40B4-BE49-F238E27FC236}">
                <a16:creationId xmlns:a16="http://schemas.microsoft.com/office/drawing/2014/main" id="{58855142-6623-40FA-A3C3-6E7B58FB74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FDE995-0F72-45A8-969A-3109F19F750B}"/>
              </a:ext>
            </a:extLst>
          </p:cNvPr>
          <p:cNvSpPr>
            <a:spLocks noGrp="1"/>
          </p:cNvSpPr>
          <p:nvPr>
            <p:ph type="sldNum" sz="quarter" idx="12"/>
          </p:nvPr>
        </p:nvSpPr>
        <p:spPr/>
        <p:txBody>
          <a:bodyPr/>
          <a:lstStyle/>
          <a:p>
            <a:fld id="{FBC242BA-F0FD-4565-94EC-7DF5E5FC6CF5}" type="slidenum">
              <a:rPr lang="en-GB" smtClean="0"/>
              <a:t>‹#›</a:t>
            </a:fld>
            <a:endParaRPr lang="en-GB"/>
          </a:p>
        </p:txBody>
      </p:sp>
    </p:spTree>
    <p:extLst>
      <p:ext uri="{BB962C8B-B14F-4D97-AF65-F5344CB8AC3E}">
        <p14:creationId xmlns:p14="http://schemas.microsoft.com/office/powerpoint/2010/main" val="213188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BCE4B2-1FED-4655-968C-32AB0D8431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F2E6DC-2A17-49F6-B3EE-D094ACF8DF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AD8AD3-C460-4513-8874-D0F0BC04D9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102C9-B5BF-4DE2-B92B-CD06ACAD284E}" type="datetimeFigureOut">
              <a:rPr lang="en-GB" smtClean="0"/>
              <a:t>09/05/2022</a:t>
            </a:fld>
            <a:endParaRPr lang="en-GB"/>
          </a:p>
        </p:txBody>
      </p:sp>
      <p:sp>
        <p:nvSpPr>
          <p:cNvPr id="5" name="Footer Placeholder 4">
            <a:extLst>
              <a:ext uri="{FF2B5EF4-FFF2-40B4-BE49-F238E27FC236}">
                <a16:creationId xmlns:a16="http://schemas.microsoft.com/office/drawing/2014/main" id="{910E74F8-4F7D-44A0-BD07-5644C320BD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5FEF934-5956-43F1-A5B0-EB09D44345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242BA-F0FD-4565-94EC-7DF5E5FC6CF5}" type="slidenum">
              <a:rPr lang="en-GB" smtClean="0"/>
              <a:t>‹#›</a:t>
            </a:fld>
            <a:endParaRPr lang="en-GB"/>
          </a:p>
        </p:txBody>
      </p:sp>
    </p:spTree>
    <p:extLst>
      <p:ext uri="{BB962C8B-B14F-4D97-AF65-F5344CB8AC3E}">
        <p14:creationId xmlns:p14="http://schemas.microsoft.com/office/powerpoint/2010/main" val="481320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ove of God in Christianity - Wikipedia">
            <a:extLst>
              <a:ext uri="{FF2B5EF4-FFF2-40B4-BE49-F238E27FC236}">
                <a16:creationId xmlns:a16="http://schemas.microsoft.com/office/drawing/2014/main" id="{C59A38A6-DB6D-46CD-A9DF-EE2A176212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780"/>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6E99648-3835-4F76-9BD5-7C7844F264AE}"/>
              </a:ext>
            </a:extLst>
          </p:cNvPr>
          <p:cNvSpPr txBox="1"/>
          <p:nvPr/>
        </p:nvSpPr>
        <p:spPr>
          <a:xfrm>
            <a:off x="8633719" y="2834251"/>
            <a:ext cx="3209924" cy="199492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1400" dirty="0"/>
          </a:p>
          <a:p>
            <a:pPr>
              <a:lnSpc>
                <a:spcPct val="90000"/>
              </a:lnSpc>
              <a:spcAft>
                <a:spcPts val="600"/>
              </a:spcAft>
            </a:pPr>
            <a:r>
              <a:rPr lang="en-US" sz="1600" dirty="0"/>
              <a:t>Christian’s believe God to be the creator of all things.  That he created the earth and everything in it and when he finished, he looked and said, ‘ and it was good’.</a:t>
            </a:r>
          </a:p>
          <a:p>
            <a:pPr indent="-228600">
              <a:lnSpc>
                <a:spcPct val="90000"/>
              </a:lnSpc>
              <a:spcAft>
                <a:spcPts val="600"/>
              </a:spcAft>
              <a:buFont typeface="Arial" panose="020B0604020202020204" pitchFamily="34" charset="0"/>
              <a:buChar char="•"/>
            </a:pPr>
            <a:endParaRPr lang="en-US" sz="1400" dirty="0"/>
          </a:p>
        </p:txBody>
      </p:sp>
    </p:spTree>
    <p:extLst>
      <p:ext uri="{BB962C8B-B14F-4D97-AF65-F5344CB8AC3E}">
        <p14:creationId xmlns:p14="http://schemas.microsoft.com/office/powerpoint/2010/main" val="608004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BDAC5B6-20CE-447F-8BA1-F2274AC7A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D1D22B31-BF8F-446B-9009-8A251FB17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3094406 w 12192000"/>
              <a:gd name="connsiteY0" fmla="*/ 283966 h 6858000"/>
              <a:gd name="connsiteX1" fmla="*/ 3038833 w 12192000"/>
              <a:gd name="connsiteY1" fmla="*/ 309661 h 6858000"/>
              <a:gd name="connsiteX2" fmla="*/ 3348384 w 12192000"/>
              <a:gd name="connsiteY2" fmla="*/ 406000 h 6858000"/>
              <a:gd name="connsiteX3" fmla="*/ 2864309 w 12192000"/>
              <a:gd name="connsiteY3" fmla="*/ 355295 h 6858000"/>
              <a:gd name="connsiteX4" fmla="*/ 2856039 w 12192000"/>
              <a:gd name="connsiteY4" fmla="*/ 388058 h 6858000"/>
              <a:gd name="connsiteX5" fmla="*/ 3405794 w 12192000"/>
              <a:gd name="connsiteY5" fmla="*/ 512089 h 6858000"/>
              <a:gd name="connsiteX6" fmla="*/ 3356651 w 12192000"/>
              <a:gd name="connsiteY6" fmla="*/ 531204 h 6858000"/>
              <a:gd name="connsiteX7" fmla="*/ 3064552 w 12192000"/>
              <a:gd name="connsiteY7" fmla="*/ 483228 h 6858000"/>
              <a:gd name="connsiteX8" fmla="*/ 3005765 w 12192000"/>
              <a:gd name="connsiteY8" fmla="*/ 495708 h 6858000"/>
              <a:gd name="connsiteX9" fmla="*/ 3034700 w 12192000"/>
              <a:gd name="connsiteY9" fmla="*/ 553823 h 6858000"/>
              <a:gd name="connsiteX10" fmla="*/ 3161459 w 12192000"/>
              <a:gd name="connsiteY10" fmla="*/ 576445 h 6858000"/>
              <a:gd name="connsiteX11" fmla="*/ 3358949 w 12192000"/>
              <a:gd name="connsiteY11" fmla="*/ 712961 h 6858000"/>
              <a:gd name="connsiteX12" fmla="*/ 3059960 w 12192000"/>
              <a:gd name="connsiteY12" fmla="*/ 696576 h 6858000"/>
              <a:gd name="connsiteX13" fmla="*/ 3007143 w 12192000"/>
              <a:gd name="connsiteY13" fmla="*/ 729732 h 6858000"/>
              <a:gd name="connsiteX14" fmla="*/ 2986935 w 12192000"/>
              <a:gd name="connsiteY14" fmla="*/ 772635 h 6858000"/>
              <a:gd name="connsiteX15" fmla="*/ 2871197 w 12192000"/>
              <a:gd name="connsiteY15" fmla="*/ 808127 h 6858000"/>
              <a:gd name="connsiteX16" fmla="*/ 3053071 w 12192000"/>
              <a:gd name="connsiteY16" fmla="*/ 847913 h 6858000"/>
              <a:gd name="connsiteX17" fmla="*/ 2858796 w 12192000"/>
              <a:gd name="connsiteY17" fmla="*/ 847913 h 6858000"/>
              <a:gd name="connsiteX18" fmla="*/ 2635588 w 12192000"/>
              <a:gd name="connsiteY18" fmla="*/ 820611 h 6858000"/>
              <a:gd name="connsiteX19" fmla="*/ 2397683 w 12192000"/>
              <a:gd name="connsiteY19" fmla="*/ 829190 h 6858000"/>
              <a:gd name="connsiteX20" fmla="*/ 1921874 w 12192000"/>
              <a:gd name="connsiteY20" fmla="*/ 778877 h 6858000"/>
              <a:gd name="connsiteX21" fmla="*/ 1695450 w 12192000"/>
              <a:gd name="connsiteY21" fmla="*/ 782386 h 6858000"/>
              <a:gd name="connsiteX22" fmla="*/ 2954324 w 12192000"/>
              <a:gd name="connsiteY22" fmla="*/ 1120940 h 6858000"/>
              <a:gd name="connsiteX23" fmla="*/ 2890028 w 12192000"/>
              <a:gd name="connsiteY23" fmla="*/ 1195435 h 6858000"/>
              <a:gd name="connsiteX24" fmla="*/ 3153652 w 12192000"/>
              <a:gd name="connsiteY24" fmla="*/ 1276563 h 6858000"/>
              <a:gd name="connsiteX25" fmla="*/ 3218410 w 12192000"/>
              <a:gd name="connsiteY25" fmla="*/ 1356911 h 6858000"/>
              <a:gd name="connsiteX26" fmla="*/ 3137118 w 12192000"/>
              <a:gd name="connsiteY26" fmla="*/ 1349891 h 6858000"/>
              <a:gd name="connsiteX27" fmla="*/ 3067309 w 12192000"/>
              <a:gd name="connsiteY27" fmla="*/ 1365102 h 6858000"/>
              <a:gd name="connsiteX28" fmla="*/ 3096243 w 12192000"/>
              <a:gd name="connsiteY28" fmla="*/ 1467292 h 6858000"/>
              <a:gd name="connsiteX29" fmla="*/ 3468716 w 12192000"/>
              <a:gd name="connsiteY29" fmla="*/ 1599125 h 6858000"/>
              <a:gd name="connsiteX30" fmla="*/ 3502241 w 12192000"/>
              <a:gd name="connsiteY30" fmla="*/ 1642029 h 6858000"/>
              <a:gd name="connsiteX31" fmla="*/ 3457692 w 12192000"/>
              <a:gd name="connsiteY31" fmla="*/ 1672453 h 6858000"/>
              <a:gd name="connsiteX32" fmla="*/ 3337362 w 12192000"/>
              <a:gd name="connsiteY32" fmla="*/ 1688053 h 6858000"/>
              <a:gd name="connsiteX33" fmla="*/ 3505915 w 12192000"/>
              <a:gd name="connsiteY33" fmla="*/ 1834318 h 6858000"/>
              <a:gd name="connsiteX34" fmla="*/ 3567458 w 12192000"/>
              <a:gd name="connsiteY34" fmla="*/ 1874880 h 6858000"/>
              <a:gd name="connsiteX35" fmla="*/ 3672634 w 12192000"/>
              <a:gd name="connsiteY35" fmla="*/ 1937678 h 6858000"/>
              <a:gd name="connsiteX36" fmla="*/ 3674470 w 12192000"/>
              <a:gd name="connsiteY36" fmla="*/ 1956789 h 6858000"/>
              <a:gd name="connsiteX37" fmla="*/ 3531176 w 12192000"/>
              <a:gd name="connsiteY37" fmla="*/ 2024266 h 6858000"/>
              <a:gd name="connsiteX38" fmla="*/ 3272604 w 12192000"/>
              <a:gd name="connsiteY38" fmla="*/ 2005933 h 6858000"/>
              <a:gd name="connsiteX39" fmla="*/ 3654720 w 12192000"/>
              <a:gd name="connsiteY39" fmla="*/ 2106564 h 6858000"/>
              <a:gd name="connsiteX40" fmla="*/ 2417892 w 12192000"/>
              <a:gd name="connsiteY40" fmla="*/ 1866690 h 6858000"/>
              <a:gd name="connsiteX41" fmla="*/ 2496888 w 12192000"/>
              <a:gd name="connsiteY41" fmla="*/ 1929487 h 6858000"/>
              <a:gd name="connsiteX42" fmla="*/ 2929526 w 12192000"/>
              <a:gd name="connsiteY42" fmla="*/ 2094862 h 6858000"/>
              <a:gd name="connsiteX43" fmla="*/ 3052152 w 12192000"/>
              <a:gd name="connsiteY43" fmla="*/ 2198613 h 6858000"/>
              <a:gd name="connsiteX44" fmla="*/ 3180748 w 12192000"/>
              <a:gd name="connsiteY44" fmla="*/ 2255948 h 6858000"/>
              <a:gd name="connsiteX45" fmla="*/ 3361244 w 12192000"/>
              <a:gd name="connsiteY45" fmla="*/ 2254777 h 6858000"/>
              <a:gd name="connsiteX46" fmla="*/ 3489382 w 12192000"/>
              <a:gd name="connsiteY46" fmla="*/ 2342926 h 6858000"/>
              <a:gd name="connsiteX47" fmla="*/ 3355733 w 12192000"/>
              <a:gd name="connsiteY47" fmla="*/ 2361649 h 6858000"/>
              <a:gd name="connsiteX48" fmla="*/ 3199121 w 12192000"/>
              <a:gd name="connsiteY48" fmla="*/ 2347216 h 6858000"/>
              <a:gd name="connsiteX49" fmla="*/ 2861091 w 12192000"/>
              <a:gd name="connsiteY49" fmla="*/ 2351896 h 6858000"/>
              <a:gd name="connsiteX50" fmla="*/ 2667278 w 12192000"/>
              <a:gd name="connsiteY50" fmla="*/ 2369058 h 6858000"/>
              <a:gd name="connsiteX51" fmla="*/ 2221781 w 12192000"/>
              <a:gd name="connsiteY51" fmla="*/ 2339805 h 6858000"/>
              <a:gd name="connsiteX52" fmla="*/ 2247961 w 12192000"/>
              <a:gd name="connsiteY52" fmla="*/ 2414693 h 6858000"/>
              <a:gd name="connsiteX53" fmla="*/ 2231425 w 12192000"/>
              <a:gd name="connsiteY53" fmla="*/ 2479828 h 6858000"/>
              <a:gd name="connsiteX54" fmla="*/ 2224996 w 12192000"/>
              <a:gd name="connsiteY54" fmla="*/ 2621414 h 6858000"/>
              <a:gd name="connsiteX55" fmla="*/ 2229131 w 12192000"/>
              <a:gd name="connsiteY55" fmla="*/ 2644426 h 6858000"/>
              <a:gd name="connsiteX56" fmla="*/ 2129466 w 12192000"/>
              <a:gd name="connsiteY56" fmla="*/ 2659247 h 6858000"/>
              <a:gd name="connsiteX57" fmla="*/ 2723312 w 12192000"/>
              <a:gd name="connsiteY57" fmla="*/ 2953726 h 6858000"/>
              <a:gd name="connsiteX58" fmla="*/ 2326496 w 12192000"/>
              <a:gd name="connsiteY58" fmla="*/ 2878838 h 6858000"/>
              <a:gd name="connsiteX59" fmla="*/ 2272759 w 12192000"/>
              <a:gd name="connsiteY59" fmla="*/ 3002480 h 6858000"/>
              <a:gd name="connsiteX60" fmla="*/ 2459226 w 12192000"/>
              <a:gd name="connsiteY60" fmla="*/ 3112471 h 6858000"/>
              <a:gd name="connsiteX61" fmla="*/ 2528117 w 12192000"/>
              <a:gd name="connsiteY61" fmla="*/ 3330111 h 6858000"/>
              <a:gd name="connsiteX62" fmla="*/ 2494590 w 12192000"/>
              <a:gd name="connsiteY62" fmla="*/ 3529029 h 6858000"/>
              <a:gd name="connsiteX63" fmla="*/ 2414677 w 12192000"/>
              <a:gd name="connsiteY63" fmla="*/ 3592215 h 6858000"/>
              <a:gd name="connsiteX64" fmla="*/ 2298940 w 12192000"/>
              <a:gd name="connsiteY64" fmla="*/ 3705716 h 6858000"/>
              <a:gd name="connsiteX65" fmla="*/ 2227294 w 12192000"/>
              <a:gd name="connsiteY65" fmla="*/ 3775921 h 6858000"/>
              <a:gd name="connsiteX66" fmla="*/ 1978366 w 12192000"/>
              <a:gd name="connsiteY66" fmla="*/ 3748620 h 6858000"/>
              <a:gd name="connsiteX67" fmla="*/ 2310421 w 12192000"/>
              <a:gd name="connsiteY67" fmla="*/ 3926868 h 6858000"/>
              <a:gd name="connsiteX68" fmla="*/ 2041285 w 12192000"/>
              <a:gd name="connsiteY68" fmla="*/ 3904635 h 6858000"/>
              <a:gd name="connsiteX69" fmla="*/ 1953565 w 12192000"/>
              <a:gd name="connsiteY69" fmla="*/ 3917116 h 6858000"/>
              <a:gd name="connsiteX70" fmla="*/ 2003623 w 12192000"/>
              <a:gd name="connsiteY70" fmla="*/ 3974842 h 6858000"/>
              <a:gd name="connsiteX71" fmla="*/ 2201114 w 12192000"/>
              <a:gd name="connsiteY71" fmla="*/ 4072742 h 6858000"/>
              <a:gd name="connsiteX72" fmla="*/ 2608032 w 12192000"/>
              <a:gd name="connsiteY72" fmla="*/ 4337967 h 6858000"/>
              <a:gd name="connsiteX73" fmla="*/ 2213973 w 12192000"/>
              <a:gd name="connsiteY73" fmla="*/ 4216277 h 6858000"/>
              <a:gd name="connsiteX74" fmla="*/ 2629158 w 12192000"/>
              <a:gd name="connsiteY74" fmla="*/ 4488911 h 6858000"/>
              <a:gd name="connsiteX75" fmla="*/ 2721471 w 12192000"/>
              <a:gd name="connsiteY75" fmla="*/ 4579399 h 6858000"/>
              <a:gd name="connsiteX76" fmla="*/ 2907939 w 12192000"/>
              <a:gd name="connsiteY76" fmla="*/ 4804062 h 6858000"/>
              <a:gd name="connsiteX77" fmla="*/ 2898753 w 12192000"/>
              <a:gd name="connsiteY77" fmla="*/ 4829414 h 6858000"/>
              <a:gd name="connsiteX78" fmla="*/ 2683352 w 12192000"/>
              <a:gd name="connsiteY78" fmla="*/ 4793141 h 6858000"/>
              <a:gd name="connsiteX79" fmla="*/ 2962594 w 12192000"/>
              <a:gd name="connsiteY79" fmla="*/ 4981920 h 6858000"/>
              <a:gd name="connsiteX80" fmla="*/ 3251019 w 12192000"/>
              <a:gd name="connsiteY80" fmla="*/ 5127012 h 6858000"/>
              <a:gd name="connsiteX81" fmla="*/ 3046180 w 12192000"/>
              <a:gd name="connsiteY81" fmla="*/ 5104781 h 6858000"/>
              <a:gd name="connsiteX82" fmla="*/ 2764646 w 12192000"/>
              <a:gd name="connsiteY82" fmla="*/ 5021703 h 6858000"/>
              <a:gd name="connsiteX83" fmla="*/ 2666820 w 12192000"/>
              <a:gd name="connsiteY83" fmla="*/ 5052905 h 6858000"/>
              <a:gd name="connsiteX84" fmla="*/ 2933657 w 12192000"/>
              <a:gd name="connsiteY84" fmla="*/ 5190198 h 6858000"/>
              <a:gd name="connsiteX85" fmla="*/ 3086598 w 12192000"/>
              <a:gd name="connsiteY85" fmla="*/ 5253776 h 6858000"/>
              <a:gd name="connsiteX86" fmla="*/ 3147680 w 12192000"/>
              <a:gd name="connsiteY86" fmla="*/ 5302531 h 6858000"/>
              <a:gd name="connsiteX87" fmla="*/ 3322204 w 12192000"/>
              <a:gd name="connsiteY87" fmla="*/ 5476487 h 6858000"/>
              <a:gd name="connsiteX88" fmla="*/ 3834758 w 12192000"/>
              <a:gd name="connsiteY88" fmla="*/ 5666434 h 6858000"/>
              <a:gd name="connsiteX89" fmla="*/ 4314240 w 12192000"/>
              <a:gd name="connsiteY89" fmla="*/ 5902409 h 6858000"/>
              <a:gd name="connsiteX90" fmla="*/ 4688552 w 12192000"/>
              <a:gd name="connsiteY90" fmla="*/ 6049453 h 6858000"/>
              <a:gd name="connsiteX91" fmla="*/ 5634660 w 12192000"/>
              <a:gd name="connsiteY91" fmla="*/ 6238620 h 6858000"/>
              <a:gd name="connsiteX92" fmla="*/ 9222980 w 12192000"/>
              <a:gd name="connsiteY92" fmla="*/ 4955397 h 6858000"/>
              <a:gd name="connsiteX93" fmla="*/ 9268448 w 12192000"/>
              <a:gd name="connsiteY93" fmla="*/ 4917173 h 6858000"/>
              <a:gd name="connsiteX94" fmla="*/ 9442512 w 12192000"/>
              <a:gd name="connsiteY94" fmla="*/ 4773251 h 6858000"/>
              <a:gd name="connsiteX95" fmla="*/ 9590400 w 12192000"/>
              <a:gd name="connsiteY95" fmla="*/ 4643756 h 6858000"/>
              <a:gd name="connsiteX96" fmla="*/ 9513242 w 12192000"/>
              <a:gd name="connsiteY96" fmla="*/ 4600073 h 6858000"/>
              <a:gd name="connsiteX97" fmla="*/ 9617498 w 12192000"/>
              <a:gd name="connsiteY97" fmla="*/ 4476430 h 6858000"/>
              <a:gd name="connsiteX98" fmla="*/ 9949094 w 12192000"/>
              <a:gd name="connsiteY98" fmla="*/ 4095364 h 6858000"/>
              <a:gd name="connsiteX99" fmla="*/ 10094686 w 12192000"/>
              <a:gd name="connsiteY99" fmla="*/ 4011507 h 6858000"/>
              <a:gd name="connsiteX100" fmla="*/ 10271967 w 12192000"/>
              <a:gd name="connsiteY100" fmla="*/ 3800497 h 6858000"/>
              <a:gd name="connsiteX101" fmla="*/ 10297226 w 12192000"/>
              <a:gd name="connsiteY101" fmla="*/ 3751742 h 6858000"/>
              <a:gd name="connsiteX102" fmla="*/ 10260943 w 12192000"/>
              <a:gd name="connsiteY102" fmla="*/ 3689723 h 6858000"/>
              <a:gd name="connsiteX103" fmla="*/ 10233847 w 12192000"/>
              <a:gd name="connsiteY103" fmla="*/ 3627319 h 6858000"/>
              <a:gd name="connsiteX104" fmla="*/ 10269209 w 12192000"/>
              <a:gd name="connsiteY104" fmla="*/ 3608986 h 6858000"/>
              <a:gd name="connsiteX105" fmla="*/ 10496550 w 12192000"/>
              <a:gd name="connsiteY105" fmla="*/ 3577393 h 6858000"/>
              <a:gd name="connsiteX106" fmla="*/ 10364738 w 12192000"/>
              <a:gd name="connsiteY106" fmla="*/ 3458823 h 6858000"/>
              <a:gd name="connsiteX107" fmla="*/ 10132346 w 12192000"/>
              <a:gd name="connsiteY107" fmla="*/ 3282137 h 6858000"/>
              <a:gd name="connsiteX108" fmla="*/ 10026712 w 12192000"/>
              <a:gd name="connsiteY108" fmla="*/ 3156543 h 6858000"/>
              <a:gd name="connsiteX109" fmla="*/ 10014312 w 12192000"/>
              <a:gd name="connsiteY109" fmla="*/ 3044213 h 6858000"/>
              <a:gd name="connsiteX110" fmla="*/ 9806718 w 12192000"/>
              <a:gd name="connsiteY110" fmla="*/ 2977907 h 6858000"/>
              <a:gd name="connsiteX111" fmla="*/ 10001912 w 12192000"/>
              <a:gd name="connsiteY111" fmla="*/ 2740374 h 6858000"/>
              <a:gd name="connsiteX112" fmla="*/ 10021662 w 12192000"/>
              <a:gd name="connsiteY112" fmla="*/ 2691231 h 6858000"/>
              <a:gd name="connsiteX113" fmla="*/ 9904546 w 12192000"/>
              <a:gd name="connsiteY113" fmla="*/ 2515322 h 6858000"/>
              <a:gd name="connsiteX114" fmla="*/ 9885256 w 12192000"/>
              <a:gd name="connsiteY114" fmla="*/ 2487240 h 6858000"/>
              <a:gd name="connsiteX115" fmla="*/ 9842085 w 12192000"/>
              <a:gd name="connsiteY115" fmla="*/ 2431074 h 6858000"/>
              <a:gd name="connsiteX116" fmla="*/ 9718078 w 12192000"/>
              <a:gd name="connsiteY116" fmla="*/ 2417424 h 6858000"/>
              <a:gd name="connsiteX117" fmla="*/ 9782378 w 12192000"/>
              <a:gd name="connsiteY117" fmla="*/ 2377641 h 6858000"/>
              <a:gd name="connsiteX118" fmla="*/ 9907302 w 12192000"/>
              <a:gd name="connsiteY118" fmla="*/ 2243078 h 6858000"/>
              <a:gd name="connsiteX119" fmla="*/ 9824171 w 12192000"/>
              <a:gd name="connsiteY119" fmla="*/ 2114365 h 6858000"/>
              <a:gd name="connsiteX120" fmla="*/ 9818662 w 12192000"/>
              <a:gd name="connsiteY120" fmla="*/ 2043377 h 6858000"/>
              <a:gd name="connsiteX121" fmla="*/ 9958740 w 12192000"/>
              <a:gd name="connsiteY121" fmla="*/ 1952499 h 6858000"/>
              <a:gd name="connsiteX122" fmla="*/ 10064374 w 12192000"/>
              <a:gd name="connsiteY122" fmla="*/ 1916615 h 6858000"/>
              <a:gd name="connsiteX123" fmla="*/ 10113055 w 12192000"/>
              <a:gd name="connsiteY123" fmla="*/ 1865131 h 6858000"/>
              <a:gd name="connsiteX124" fmla="*/ 10055646 w 12192000"/>
              <a:gd name="connsiteY124" fmla="*/ 1822227 h 6858000"/>
              <a:gd name="connsiteX125" fmla="*/ 9800748 w 12192000"/>
              <a:gd name="connsiteY125" fmla="*/ 1720036 h 6858000"/>
              <a:gd name="connsiteX126" fmla="*/ 9938071 w 12192000"/>
              <a:gd name="connsiteY126" fmla="*/ 1634617 h 6858000"/>
              <a:gd name="connsiteX127" fmla="*/ 9220224 w 12192000"/>
              <a:gd name="connsiteY127" fmla="*/ 1231709 h 6858000"/>
              <a:gd name="connsiteX128" fmla="*/ 9133419 w 12192000"/>
              <a:gd name="connsiteY128" fmla="*/ 1170083 h 6858000"/>
              <a:gd name="connsiteX129" fmla="*/ 8672768 w 12192000"/>
              <a:gd name="connsiteY129" fmla="*/ 1020699 h 6858000"/>
              <a:gd name="connsiteX130" fmla="*/ 8198797 w 12192000"/>
              <a:gd name="connsiteY130" fmla="*/ 915000 h 6858000"/>
              <a:gd name="connsiteX131" fmla="*/ 8528095 w 12192000"/>
              <a:gd name="connsiteY131" fmla="*/ 691898 h 6858000"/>
              <a:gd name="connsiteX132" fmla="*/ 8025190 w 12192000"/>
              <a:gd name="connsiteY132" fmla="*/ 640021 h 6858000"/>
              <a:gd name="connsiteX133" fmla="*/ 7976047 w 12192000"/>
              <a:gd name="connsiteY133" fmla="*/ 641584 h 6858000"/>
              <a:gd name="connsiteX134" fmla="*/ 6988604 w 12192000"/>
              <a:gd name="connsiteY134" fmla="*/ 607260 h 6858000"/>
              <a:gd name="connsiteX135" fmla="*/ 5573116 w 12192000"/>
              <a:gd name="connsiteY135" fmla="*/ 493368 h 6858000"/>
              <a:gd name="connsiteX136" fmla="*/ 4401503 w 12192000"/>
              <a:gd name="connsiteY136" fmla="*/ 425112 h 6858000"/>
              <a:gd name="connsiteX137" fmla="*/ 3154109 w 12192000"/>
              <a:gd name="connsiteY137" fmla="*/ 292499 h 6858000"/>
              <a:gd name="connsiteX138" fmla="*/ 3094406 w 12192000"/>
              <a:gd name="connsiteY138" fmla="*/ 283966 h 6858000"/>
              <a:gd name="connsiteX139" fmla="*/ 0 w 12192000"/>
              <a:gd name="connsiteY139" fmla="*/ 0 h 6858000"/>
              <a:gd name="connsiteX140" fmla="*/ 12192000 w 12192000"/>
              <a:gd name="connsiteY140" fmla="*/ 0 h 6858000"/>
              <a:gd name="connsiteX141" fmla="*/ 12192000 w 12192000"/>
              <a:gd name="connsiteY141" fmla="*/ 6858000 h 6858000"/>
              <a:gd name="connsiteX142" fmla="*/ 0 w 12192000"/>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192000" h="6858000">
                <a:moveTo>
                  <a:pt x="3094406" y="283966"/>
                </a:moveTo>
                <a:cubicBezTo>
                  <a:pt x="3074312" y="283528"/>
                  <a:pt x="3054907" y="288795"/>
                  <a:pt x="3038833" y="309661"/>
                </a:cubicBezTo>
                <a:cubicBezTo>
                  <a:pt x="3124259" y="364657"/>
                  <a:pt x="3233105" y="343983"/>
                  <a:pt x="3348384" y="406000"/>
                </a:cubicBezTo>
                <a:cubicBezTo>
                  <a:pt x="3161001" y="386497"/>
                  <a:pt x="3012653" y="370896"/>
                  <a:pt x="2864309" y="355295"/>
                </a:cubicBezTo>
                <a:cubicBezTo>
                  <a:pt x="2861553" y="366216"/>
                  <a:pt x="2858796" y="377136"/>
                  <a:pt x="2856039" y="388058"/>
                </a:cubicBezTo>
                <a:cubicBezTo>
                  <a:pt x="3045722" y="411070"/>
                  <a:pt x="3221166" y="470356"/>
                  <a:pt x="3405794" y="512089"/>
                </a:cubicBezTo>
                <a:cubicBezTo>
                  <a:pt x="3388799" y="537835"/>
                  <a:pt x="3371808" y="532763"/>
                  <a:pt x="3356651" y="531204"/>
                </a:cubicBezTo>
                <a:cubicBezTo>
                  <a:pt x="3257907" y="521062"/>
                  <a:pt x="3159164" y="510922"/>
                  <a:pt x="3064552" y="483228"/>
                </a:cubicBezTo>
                <a:cubicBezTo>
                  <a:pt x="3043427" y="476987"/>
                  <a:pt x="3017704" y="476987"/>
                  <a:pt x="3005765" y="495708"/>
                </a:cubicBezTo>
                <a:cubicBezTo>
                  <a:pt x="2988771" y="522231"/>
                  <a:pt x="3013113" y="539393"/>
                  <a:pt x="3034700" y="553823"/>
                </a:cubicBezTo>
                <a:cubicBezTo>
                  <a:pt x="3072360" y="578787"/>
                  <a:pt x="3117827" y="571767"/>
                  <a:pt x="3161459" y="576445"/>
                </a:cubicBezTo>
                <a:cubicBezTo>
                  <a:pt x="3277655" y="588537"/>
                  <a:pt x="3333228" y="626370"/>
                  <a:pt x="3358949" y="712961"/>
                </a:cubicBezTo>
                <a:cubicBezTo>
                  <a:pt x="3256987" y="677857"/>
                  <a:pt x="3158703" y="721151"/>
                  <a:pt x="3059960" y="696576"/>
                </a:cubicBezTo>
                <a:cubicBezTo>
                  <a:pt x="3034240" y="690338"/>
                  <a:pt x="2993364" y="699698"/>
                  <a:pt x="3007143" y="729732"/>
                </a:cubicBezTo>
                <a:cubicBezTo>
                  <a:pt x="3020003" y="757814"/>
                  <a:pt x="3062716" y="778096"/>
                  <a:pt x="2986935" y="772635"/>
                </a:cubicBezTo>
                <a:cubicBezTo>
                  <a:pt x="2932740" y="768735"/>
                  <a:pt x="2826647" y="800329"/>
                  <a:pt x="2871197" y="808127"/>
                </a:cubicBezTo>
                <a:cubicBezTo>
                  <a:pt x="2927228" y="817881"/>
                  <a:pt x="2981883" y="831921"/>
                  <a:pt x="3053071" y="847913"/>
                </a:cubicBezTo>
                <a:cubicBezTo>
                  <a:pt x="2974533" y="874043"/>
                  <a:pt x="2918042" y="868584"/>
                  <a:pt x="2858796" y="847913"/>
                </a:cubicBezTo>
                <a:cubicBezTo>
                  <a:pt x="2787150" y="822949"/>
                  <a:pt x="2693916" y="792528"/>
                  <a:pt x="2635588" y="820611"/>
                </a:cubicBezTo>
                <a:cubicBezTo>
                  <a:pt x="2548326" y="862734"/>
                  <a:pt x="2475760" y="836211"/>
                  <a:pt x="2397683" y="829190"/>
                </a:cubicBezTo>
                <a:cubicBezTo>
                  <a:pt x="2238775" y="814759"/>
                  <a:pt x="2081241" y="790576"/>
                  <a:pt x="1921874" y="778877"/>
                </a:cubicBezTo>
                <a:cubicBezTo>
                  <a:pt x="1858036" y="774195"/>
                  <a:pt x="1789143" y="751964"/>
                  <a:pt x="1695450" y="782386"/>
                </a:cubicBezTo>
                <a:cubicBezTo>
                  <a:pt x="2119822" y="938012"/>
                  <a:pt x="2575423" y="928262"/>
                  <a:pt x="2954324" y="1120940"/>
                </a:cubicBezTo>
                <a:cubicBezTo>
                  <a:pt x="2938251" y="1139269"/>
                  <a:pt x="2856502" y="1191535"/>
                  <a:pt x="2890028" y="1195435"/>
                </a:cubicBezTo>
                <a:cubicBezTo>
                  <a:pt x="2984178" y="1206748"/>
                  <a:pt x="3067767" y="1244971"/>
                  <a:pt x="3153652" y="1276563"/>
                </a:cubicBezTo>
                <a:cubicBezTo>
                  <a:pt x="3190855" y="1290216"/>
                  <a:pt x="3235862" y="1308157"/>
                  <a:pt x="3218410" y="1356911"/>
                </a:cubicBezTo>
                <a:cubicBezTo>
                  <a:pt x="3186719" y="1370562"/>
                  <a:pt x="3163296" y="1351451"/>
                  <a:pt x="3137118" y="1349891"/>
                </a:cubicBezTo>
                <a:cubicBezTo>
                  <a:pt x="3110480" y="1348331"/>
                  <a:pt x="3050773" y="1358471"/>
                  <a:pt x="3067309" y="1365102"/>
                </a:cubicBezTo>
                <a:cubicBezTo>
                  <a:pt x="3142629" y="1395136"/>
                  <a:pt x="3007143" y="1467292"/>
                  <a:pt x="3096243" y="1467292"/>
                </a:cubicBezTo>
                <a:cubicBezTo>
                  <a:pt x="3245506" y="1467681"/>
                  <a:pt x="3324961" y="1595613"/>
                  <a:pt x="3468716" y="1599125"/>
                </a:cubicBezTo>
                <a:cubicBezTo>
                  <a:pt x="3491677" y="1599513"/>
                  <a:pt x="3502700" y="1622137"/>
                  <a:pt x="3502241" y="1642029"/>
                </a:cubicBezTo>
                <a:cubicBezTo>
                  <a:pt x="3502241" y="1665822"/>
                  <a:pt x="3481116" y="1670112"/>
                  <a:pt x="3457692" y="1672453"/>
                </a:cubicBezTo>
                <a:cubicBezTo>
                  <a:pt x="3421868" y="1675962"/>
                  <a:pt x="3384667" y="1642029"/>
                  <a:pt x="3337362" y="1688053"/>
                </a:cubicBezTo>
                <a:cubicBezTo>
                  <a:pt x="3422329" y="1714966"/>
                  <a:pt x="3507294" y="1741878"/>
                  <a:pt x="3505915" y="1834318"/>
                </a:cubicBezTo>
                <a:cubicBezTo>
                  <a:pt x="3505457" y="1859279"/>
                  <a:pt x="3540820" y="1868640"/>
                  <a:pt x="3567458" y="1874880"/>
                </a:cubicBezTo>
                <a:cubicBezTo>
                  <a:pt x="3611549" y="1885023"/>
                  <a:pt x="3648750" y="1902965"/>
                  <a:pt x="3672634" y="1937678"/>
                </a:cubicBezTo>
                <a:cubicBezTo>
                  <a:pt x="3672172" y="1944308"/>
                  <a:pt x="3671715" y="1951329"/>
                  <a:pt x="3674470" y="1956789"/>
                </a:cubicBezTo>
                <a:cubicBezTo>
                  <a:pt x="3666664" y="2040646"/>
                  <a:pt x="3602363" y="2038306"/>
                  <a:pt x="3531176" y="2024266"/>
                </a:cubicBezTo>
                <a:cubicBezTo>
                  <a:pt x="3446211" y="2007103"/>
                  <a:pt x="3362164" y="1975900"/>
                  <a:pt x="3272604" y="2005933"/>
                </a:cubicBezTo>
                <a:cubicBezTo>
                  <a:pt x="3398905" y="2046107"/>
                  <a:pt x="3536229" y="2049228"/>
                  <a:pt x="3654720" y="2106564"/>
                </a:cubicBezTo>
                <a:cubicBezTo>
                  <a:pt x="3221166" y="2117095"/>
                  <a:pt x="2838130" y="1936116"/>
                  <a:pt x="2417892" y="1866690"/>
                </a:cubicBezTo>
                <a:cubicBezTo>
                  <a:pt x="2432130" y="1913105"/>
                  <a:pt x="2466114" y="1922465"/>
                  <a:pt x="2496888" y="1929487"/>
                </a:cubicBezTo>
                <a:cubicBezTo>
                  <a:pt x="2652123" y="1964590"/>
                  <a:pt x="2788067" y="2034408"/>
                  <a:pt x="2929526" y="2094862"/>
                </a:cubicBezTo>
                <a:cubicBezTo>
                  <a:pt x="2987851" y="2119825"/>
                  <a:pt x="3030106" y="2144789"/>
                  <a:pt x="3052152" y="2198613"/>
                </a:cubicBezTo>
                <a:cubicBezTo>
                  <a:pt x="3071903" y="2247367"/>
                  <a:pt x="3110021" y="2269990"/>
                  <a:pt x="3180748" y="2255948"/>
                </a:cubicBezTo>
                <a:cubicBezTo>
                  <a:pt x="3238157" y="2244246"/>
                  <a:pt x="3301078" y="2250487"/>
                  <a:pt x="3361244" y="2254777"/>
                </a:cubicBezTo>
                <a:cubicBezTo>
                  <a:pt x="3430596" y="2259459"/>
                  <a:pt x="3508213" y="2314455"/>
                  <a:pt x="3489382" y="2342926"/>
                </a:cubicBezTo>
                <a:cubicBezTo>
                  <a:pt x="3457233" y="2391292"/>
                  <a:pt x="3403498" y="2367110"/>
                  <a:pt x="3355733" y="2361649"/>
                </a:cubicBezTo>
                <a:cubicBezTo>
                  <a:pt x="3301537" y="2355018"/>
                  <a:pt x="3200957" y="2341367"/>
                  <a:pt x="3199121" y="2347216"/>
                </a:cubicBezTo>
                <a:cubicBezTo>
                  <a:pt x="3163754" y="2468518"/>
                  <a:pt x="2914827" y="2362819"/>
                  <a:pt x="2861091" y="2351896"/>
                </a:cubicBezTo>
                <a:cubicBezTo>
                  <a:pt x="2794038" y="2338245"/>
                  <a:pt x="2731116" y="2363208"/>
                  <a:pt x="2667278" y="2369058"/>
                </a:cubicBezTo>
                <a:cubicBezTo>
                  <a:pt x="2610328" y="2374518"/>
                  <a:pt x="2288376" y="2391292"/>
                  <a:pt x="2221781" y="2339805"/>
                </a:cubicBezTo>
                <a:cubicBezTo>
                  <a:pt x="2212595" y="2379978"/>
                  <a:pt x="2231884" y="2396361"/>
                  <a:pt x="2247961" y="2414693"/>
                </a:cubicBezTo>
                <a:cubicBezTo>
                  <a:pt x="2270465" y="2440824"/>
                  <a:pt x="2274138" y="2459157"/>
                  <a:pt x="2231425" y="2479828"/>
                </a:cubicBezTo>
                <a:cubicBezTo>
                  <a:pt x="2109717" y="2539115"/>
                  <a:pt x="2111557" y="2541065"/>
                  <a:pt x="2224996" y="2621414"/>
                </a:cubicBezTo>
                <a:cubicBezTo>
                  <a:pt x="2230509" y="2624923"/>
                  <a:pt x="2228211" y="2636624"/>
                  <a:pt x="2229131" y="2644426"/>
                </a:cubicBezTo>
                <a:cubicBezTo>
                  <a:pt x="2199276" y="2656906"/>
                  <a:pt x="2164373" y="2625703"/>
                  <a:pt x="2129466" y="2659247"/>
                </a:cubicBezTo>
                <a:cubicBezTo>
                  <a:pt x="2281487" y="2806680"/>
                  <a:pt x="2513421" y="2842953"/>
                  <a:pt x="2723312" y="2953726"/>
                </a:cubicBezTo>
                <a:cubicBezTo>
                  <a:pt x="2553377" y="2990389"/>
                  <a:pt x="2451419" y="2862456"/>
                  <a:pt x="2326496" y="2878838"/>
                </a:cubicBezTo>
                <a:cubicBezTo>
                  <a:pt x="2264036" y="2919012"/>
                  <a:pt x="2449582" y="2983367"/>
                  <a:pt x="2272759" y="3002480"/>
                </a:cubicBezTo>
                <a:cubicBezTo>
                  <a:pt x="2349461" y="3037583"/>
                  <a:pt x="2406411" y="3071905"/>
                  <a:pt x="2459226" y="3112471"/>
                </a:cubicBezTo>
                <a:cubicBezTo>
                  <a:pt x="2553377" y="3185016"/>
                  <a:pt x="2571749" y="3232602"/>
                  <a:pt x="2528117" y="3330111"/>
                </a:cubicBezTo>
                <a:cubicBezTo>
                  <a:pt x="2499642" y="3394076"/>
                  <a:pt x="2457848" y="3452973"/>
                  <a:pt x="2494590" y="3529029"/>
                </a:cubicBezTo>
                <a:cubicBezTo>
                  <a:pt x="2520308" y="3581294"/>
                  <a:pt x="2510206" y="3615617"/>
                  <a:pt x="2414677" y="3592215"/>
                </a:cubicBezTo>
                <a:cubicBezTo>
                  <a:pt x="2311799" y="3567251"/>
                  <a:pt x="2273221" y="3614057"/>
                  <a:pt x="2298940" y="3705716"/>
                </a:cubicBezTo>
                <a:cubicBezTo>
                  <a:pt x="2315473" y="3764612"/>
                  <a:pt x="2298020" y="3782553"/>
                  <a:pt x="2227294" y="3775921"/>
                </a:cubicBezTo>
                <a:cubicBezTo>
                  <a:pt x="2149215" y="3768512"/>
                  <a:pt x="2074811" y="3729898"/>
                  <a:pt x="1978366" y="3748620"/>
                </a:cubicBezTo>
                <a:cubicBezTo>
                  <a:pt x="2055522" y="3855492"/>
                  <a:pt x="2220403" y="3825068"/>
                  <a:pt x="2310421" y="3926868"/>
                </a:cubicBezTo>
                <a:cubicBezTo>
                  <a:pt x="2202950" y="3927259"/>
                  <a:pt x="2120739" y="3926868"/>
                  <a:pt x="2041285" y="3904635"/>
                </a:cubicBezTo>
                <a:cubicBezTo>
                  <a:pt x="2008216" y="3895664"/>
                  <a:pt x="1971934" y="3886305"/>
                  <a:pt x="1953565" y="3917116"/>
                </a:cubicBezTo>
                <a:cubicBezTo>
                  <a:pt x="1931978" y="3954170"/>
                  <a:pt x="1976527" y="3968211"/>
                  <a:pt x="2003623" y="3974842"/>
                </a:cubicBezTo>
                <a:cubicBezTo>
                  <a:pt x="2079866" y="3993563"/>
                  <a:pt x="2138192" y="4038028"/>
                  <a:pt x="2201114" y="4072742"/>
                </a:cubicBezTo>
                <a:cubicBezTo>
                  <a:pt x="2339356" y="4148800"/>
                  <a:pt x="2490917" y="4212375"/>
                  <a:pt x="2608032" y="4337967"/>
                </a:cubicBezTo>
                <a:cubicBezTo>
                  <a:pt x="2460606" y="4305983"/>
                  <a:pt x="2350838" y="4231487"/>
                  <a:pt x="2213973" y="4216277"/>
                </a:cubicBezTo>
                <a:cubicBezTo>
                  <a:pt x="2332467" y="4330557"/>
                  <a:pt x="2484945" y="4405834"/>
                  <a:pt x="2629158" y="4488911"/>
                </a:cubicBezTo>
                <a:cubicBezTo>
                  <a:pt x="2670494" y="4512315"/>
                  <a:pt x="2712289" y="4528306"/>
                  <a:pt x="2721471" y="4579399"/>
                </a:cubicBezTo>
                <a:cubicBezTo>
                  <a:pt x="2739385" y="4678470"/>
                  <a:pt x="2793121" y="4760378"/>
                  <a:pt x="2907939" y="4804062"/>
                </a:cubicBezTo>
                <a:cubicBezTo>
                  <a:pt x="2908859" y="4804452"/>
                  <a:pt x="2902428" y="4819274"/>
                  <a:pt x="2898753" y="4829414"/>
                </a:cubicBezTo>
                <a:cubicBezTo>
                  <a:pt x="2828485" y="4832536"/>
                  <a:pt x="2772912" y="4774028"/>
                  <a:pt x="2683352" y="4793141"/>
                </a:cubicBezTo>
                <a:cubicBezTo>
                  <a:pt x="2769239" y="4872708"/>
                  <a:pt x="2840885" y="4944087"/>
                  <a:pt x="2962594" y="4981920"/>
                </a:cubicBezTo>
                <a:cubicBezTo>
                  <a:pt x="3059960" y="5011952"/>
                  <a:pt x="3180289" y="5029503"/>
                  <a:pt x="3251019" y="5127012"/>
                </a:cubicBezTo>
                <a:cubicBezTo>
                  <a:pt x="3168808" y="5146126"/>
                  <a:pt x="3107723" y="5121944"/>
                  <a:pt x="3046180" y="5104781"/>
                </a:cubicBezTo>
                <a:cubicBezTo>
                  <a:pt x="2952030" y="5078258"/>
                  <a:pt x="2858796" y="5048226"/>
                  <a:pt x="2764646" y="5021703"/>
                </a:cubicBezTo>
                <a:cubicBezTo>
                  <a:pt x="2728821" y="5011563"/>
                  <a:pt x="2689782" y="5004540"/>
                  <a:pt x="2666820" y="5052905"/>
                </a:cubicBezTo>
                <a:cubicBezTo>
                  <a:pt x="2786691" y="5063047"/>
                  <a:pt x="2858337" y="5128575"/>
                  <a:pt x="2933657" y="5190198"/>
                </a:cubicBezTo>
                <a:cubicBezTo>
                  <a:pt x="2975911" y="5224912"/>
                  <a:pt x="3010358" y="5271328"/>
                  <a:pt x="3086598" y="5253776"/>
                </a:cubicBezTo>
                <a:cubicBezTo>
                  <a:pt x="3126554" y="5244415"/>
                  <a:pt x="3151814" y="5270547"/>
                  <a:pt x="3147680" y="5302531"/>
                </a:cubicBezTo>
                <a:cubicBezTo>
                  <a:pt x="3132525" y="5415251"/>
                  <a:pt x="3225759" y="5454645"/>
                  <a:pt x="3322204" y="5476487"/>
                </a:cubicBezTo>
                <a:cubicBezTo>
                  <a:pt x="3504998" y="5517440"/>
                  <a:pt x="3657018" y="5613779"/>
                  <a:pt x="3834758" y="5666434"/>
                </a:cubicBezTo>
                <a:cubicBezTo>
                  <a:pt x="4007445" y="5717529"/>
                  <a:pt x="4141095" y="5838830"/>
                  <a:pt x="4314240" y="5902409"/>
                </a:cubicBezTo>
                <a:cubicBezTo>
                  <a:pt x="4439624" y="5948433"/>
                  <a:pt x="4559494" y="6007718"/>
                  <a:pt x="4688552" y="6049453"/>
                </a:cubicBezTo>
                <a:cubicBezTo>
                  <a:pt x="4993968" y="6148131"/>
                  <a:pt x="5305360" y="6227308"/>
                  <a:pt x="5634660" y="6238620"/>
                </a:cubicBezTo>
                <a:cubicBezTo>
                  <a:pt x="5906549" y="6247590"/>
                  <a:pt x="8264931" y="6239010"/>
                  <a:pt x="9222980" y="4955397"/>
                </a:cubicBezTo>
                <a:cubicBezTo>
                  <a:pt x="9241350" y="4949155"/>
                  <a:pt x="9262017" y="4932775"/>
                  <a:pt x="9268448" y="4917173"/>
                </a:cubicBezTo>
                <a:cubicBezTo>
                  <a:pt x="9299220" y="4844235"/>
                  <a:pt x="9374540" y="4812644"/>
                  <a:pt x="9442512" y="4773251"/>
                </a:cubicBezTo>
                <a:cubicBezTo>
                  <a:pt x="9502220" y="4738536"/>
                  <a:pt x="9565600" y="4702263"/>
                  <a:pt x="9590400" y="4643756"/>
                </a:cubicBezTo>
                <a:cubicBezTo>
                  <a:pt x="9623008" y="4565749"/>
                  <a:pt x="9530236" y="4629716"/>
                  <a:pt x="9513242" y="4600073"/>
                </a:cubicBezTo>
                <a:cubicBezTo>
                  <a:pt x="9548605" y="4559509"/>
                  <a:pt x="9603261" y="4522454"/>
                  <a:pt x="9617498" y="4476430"/>
                </a:cubicBezTo>
                <a:cubicBezTo>
                  <a:pt x="9669394" y="4310276"/>
                  <a:pt x="9781460" y="4189364"/>
                  <a:pt x="9949094" y="4095364"/>
                </a:cubicBezTo>
                <a:cubicBezTo>
                  <a:pt x="9997318" y="4068452"/>
                  <a:pt x="10029007" y="4019306"/>
                  <a:pt x="10094686" y="4011507"/>
                </a:cubicBezTo>
                <a:cubicBezTo>
                  <a:pt x="10240735" y="3994345"/>
                  <a:pt x="10194808" y="3860171"/>
                  <a:pt x="10271967" y="3800497"/>
                </a:cubicBezTo>
                <a:cubicBezTo>
                  <a:pt x="10286662" y="3789184"/>
                  <a:pt x="10299980" y="3766953"/>
                  <a:pt x="10297226" y="3751742"/>
                </a:cubicBezTo>
                <a:cubicBezTo>
                  <a:pt x="10293091" y="3729898"/>
                  <a:pt x="10275639" y="3709227"/>
                  <a:pt x="10260943" y="3689723"/>
                </a:cubicBezTo>
                <a:cubicBezTo>
                  <a:pt x="10245786" y="3670222"/>
                  <a:pt x="10222825" y="3653061"/>
                  <a:pt x="10233847" y="3627319"/>
                </a:cubicBezTo>
                <a:cubicBezTo>
                  <a:pt x="10238437" y="3616788"/>
                  <a:pt x="10235225" y="3580125"/>
                  <a:pt x="10269209" y="3608986"/>
                </a:cubicBezTo>
                <a:cubicBezTo>
                  <a:pt x="10362443" y="3688165"/>
                  <a:pt x="10416637" y="3613279"/>
                  <a:pt x="10496550" y="3577393"/>
                </a:cubicBezTo>
                <a:cubicBezTo>
                  <a:pt x="10432253" y="3540340"/>
                  <a:pt x="10374383" y="3514208"/>
                  <a:pt x="10364738" y="3458823"/>
                </a:cubicBezTo>
                <a:cubicBezTo>
                  <a:pt x="10344991" y="3344542"/>
                  <a:pt x="10260485" y="3292277"/>
                  <a:pt x="10132346" y="3282137"/>
                </a:cubicBezTo>
                <a:cubicBezTo>
                  <a:pt x="10179650" y="3171757"/>
                  <a:pt x="10179650" y="3171757"/>
                  <a:pt x="10026712" y="3156543"/>
                </a:cubicBezTo>
                <a:cubicBezTo>
                  <a:pt x="10085499" y="3086337"/>
                  <a:pt x="10085499" y="3068396"/>
                  <a:pt x="10014312" y="3044213"/>
                </a:cubicBezTo>
                <a:cubicBezTo>
                  <a:pt x="9945880" y="3021201"/>
                  <a:pt x="9870100" y="3013401"/>
                  <a:pt x="9806718" y="2977907"/>
                </a:cubicBezTo>
                <a:cubicBezTo>
                  <a:pt x="9865047" y="2888199"/>
                  <a:pt x="9881580" y="2784060"/>
                  <a:pt x="10001912" y="2740374"/>
                </a:cubicBezTo>
                <a:cubicBezTo>
                  <a:pt x="10020741" y="2733743"/>
                  <a:pt x="10033600" y="2706830"/>
                  <a:pt x="10021662" y="2691231"/>
                </a:cubicBezTo>
                <a:cubicBezTo>
                  <a:pt x="9978030" y="2634675"/>
                  <a:pt x="10040492" y="2527414"/>
                  <a:pt x="9904546" y="2515322"/>
                </a:cubicBezTo>
                <a:cubicBezTo>
                  <a:pt x="9887552" y="2514152"/>
                  <a:pt x="9871936" y="2502450"/>
                  <a:pt x="9885256" y="2487240"/>
                </a:cubicBezTo>
                <a:cubicBezTo>
                  <a:pt x="9931184" y="2434196"/>
                  <a:pt x="9875611" y="2437706"/>
                  <a:pt x="9842085" y="2431074"/>
                </a:cubicBezTo>
                <a:cubicBezTo>
                  <a:pt x="9801668" y="2422884"/>
                  <a:pt x="9755740" y="2446287"/>
                  <a:pt x="9718078" y="2417424"/>
                </a:cubicBezTo>
                <a:cubicBezTo>
                  <a:pt x="9726806" y="2386999"/>
                  <a:pt x="9759413" y="2387390"/>
                  <a:pt x="9782378" y="2377641"/>
                </a:cubicBezTo>
                <a:cubicBezTo>
                  <a:pt x="9849430" y="2349558"/>
                  <a:pt x="9904086" y="2316013"/>
                  <a:pt x="9907302" y="2243078"/>
                </a:cubicBezTo>
                <a:cubicBezTo>
                  <a:pt x="9909596" y="2184182"/>
                  <a:pt x="9916946" y="2132305"/>
                  <a:pt x="9824171" y="2114365"/>
                </a:cubicBezTo>
                <a:cubicBezTo>
                  <a:pt x="9785593" y="2106953"/>
                  <a:pt x="9796616" y="2064440"/>
                  <a:pt x="9818662" y="2043377"/>
                </a:cubicBezTo>
                <a:cubicBezTo>
                  <a:pt x="9858160" y="2005933"/>
                  <a:pt x="9890766" y="1956008"/>
                  <a:pt x="9958740" y="1952499"/>
                </a:cubicBezTo>
                <a:cubicBezTo>
                  <a:pt x="10000075" y="1950158"/>
                  <a:pt x="10031764" y="1934556"/>
                  <a:pt x="10064374" y="1916615"/>
                </a:cubicBezTo>
                <a:cubicBezTo>
                  <a:pt x="10087795" y="1903743"/>
                  <a:pt x="10115810" y="1892823"/>
                  <a:pt x="10113055" y="1865131"/>
                </a:cubicBezTo>
                <a:cubicBezTo>
                  <a:pt x="10110302" y="1838607"/>
                  <a:pt x="10083203" y="1827686"/>
                  <a:pt x="10055646" y="1822227"/>
                </a:cubicBezTo>
                <a:cubicBezTo>
                  <a:pt x="9963792" y="1804675"/>
                  <a:pt x="9877448" y="1778933"/>
                  <a:pt x="9800748" y="1720036"/>
                </a:cubicBezTo>
                <a:cubicBezTo>
                  <a:pt x="9851726" y="1688834"/>
                  <a:pt x="9900410" y="1666211"/>
                  <a:pt x="9938071" y="1634617"/>
                </a:cubicBezTo>
                <a:cubicBezTo>
                  <a:pt x="10029007" y="1558172"/>
                  <a:pt x="9258802" y="1317517"/>
                  <a:pt x="9220224" y="1231709"/>
                </a:cubicBezTo>
                <a:cubicBezTo>
                  <a:pt x="9208284" y="1205187"/>
                  <a:pt x="9167410" y="1177883"/>
                  <a:pt x="9133419" y="1170083"/>
                </a:cubicBezTo>
                <a:cubicBezTo>
                  <a:pt x="8974052" y="1133420"/>
                  <a:pt x="8835810" y="1051123"/>
                  <a:pt x="8672768" y="1020699"/>
                </a:cubicBezTo>
                <a:cubicBezTo>
                  <a:pt x="8518912" y="991837"/>
                  <a:pt x="8367350" y="953222"/>
                  <a:pt x="8198797" y="915000"/>
                </a:cubicBezTo>
                <a:cubicBezTo>
                  <a:pt x="8302134" y="819048"/>
                  <a:pt x="8485382" y="830361"/>
                  <a:pt x="8528095" y="691898"/>
                </a:cubicBezTo>
                <a:cubicBezTo>
                  <a:pt x="8361379" y="656013"/>
                  <a:pt x="8185937" y="696968"/>
                  <a:pt x="8025190" y="640021"/>
                </a:cubicBezTo>
                <a:cubicBezTo>
                  <a:pt x="8011411" y="634954"/>
                  <a:pt x="7992579" y="640021"/>
                  <a:pt x="7976047" y="641584"/>
                </a:cubicBezTo>
                <a:cubicBezTo>
                  <a:pt x="7644909" y="672005"/>
                  <a:pt x="7315149" y="645484"/>
                  <a:pt x="6988604" y="607260"/>
                </a:cubicBezTo>
                <a:cubicBezTo>
                  <a:pt x="6518305" y="552656"/>
                  <a:pt x="6046170" y="517941"/>
                  <a:pt x="5573116" y="493368"/>
                </a:cubicBezTo>
                <a:cubicBezTo>
                  <a:pt x="5182272" y="473086"/>
                  <a:pt x="4790511" y="464116"/>
                  <a:pt x="4401503" y="425112"/>
                </a:cubicBezTo>
                <a:cubicBezTo>
                  <a:pt x="3985401" y="383379"/>
                  <a:pt x="3569756" y="336184"/>
                  <a:pt x="3154109" y="292499"/>
                </a:cubicBezTo>
                <a:cubicBezTo>
                  <a:pt x="3135280" y="290549"/>
                  <a:pt x="3114499" y="284406"/>
                  <a:pt x="3094406" y="283966"/>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2050" name="Picture 2" descr="Allah - Wikipedia">
            <a:extLst>
              <a:ext uri="{FF2B5EF4-FFF2-40B4-BE49-F238E27FC236}">
                <a16:creationId xmlns:a16="http://schemas.microsoft.com/office/drawing/2014/main" id="{A58B8CF9-E65F-4C46-9595-89246F4AA6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72233" y="1201003"/>
            <a:ext cx="4107976" cy="41079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E456FDA-0ED2-4541-8F15-CC3D0F908AFD}"/>
              </a:ext>
            </a:extLst>
          </p:cNvPr>
          <p:cNvSpPr txBox="1"/>
          <p:nvPr/>
        </p:nvSpPr>
        <p:spPr>
          <a:xfrm>
            <a:off x="8105775" y="4857750"/>
            <a:ext cx="3743325" cy="1384995"/>
          </a:xfrm>
          <a:prstGeom prst="rect">
            <a:avLst/>
          </a:prstGeom>
          <a:noFill/>
        </p:spPr>
        <p:txBody>
          <a:bodyPr wrap="square" rtlCol="0">
            <a:spAutoFit/>
          </a:bodyPr>
          <a:lstStyle/>
          <a:p>
            <a:r>
              <a:rPr lang="en-GB" sz="1400" b="1" i="0" dirty="0">
                <a:solidFill>
                  <a:srgbClr val="202124"/>
                </a:solidFill>
                <a:effectLst/>
                <a:latin typeface="arial" panose="020B0604020202020204" pitchFamily="34" charset="0"/>
              </a:rPr>
              <a:t>Allah is beyond human understanding and therefore cannot be portrayed in image.</a:t>
            </a:r>
            <a:r>
              <a:rPr lang="en-GB" sz="1400" b="0" i="0" dirty="0">
                <a:solidFill>
                  <a:srgbClr val="202124"/>
                </a:solidFill>
                <a:effectLst/>
                <a:latin typeface="arial" panose="020B0604020202020204" pitchFamily="34" charset="0"/>
              </a:rPr>
              <a:t> Pictures or statues of other human figures are avoided because they could mistakenly be worshipped. This is one of the gravest sins in Islam.</a:t>
            </a:r>
            <a:endParaRPr lang="en-GB" sz="1400" dirty="0"/>
          </a:p>
        </p:txBody>
      </p:sp>
    </p:spTree>
    <p:extLst>
      <p:ext uri="{BB962C8B-B14F-4D97-AF65-F5344CB8AC3E}">
        <p14:creationId xmlns:p14="http://schemas.microsoft.com/office/powerpoint/2010/main" val="1335798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rahma - Lord Brahma - Hindu God Brahma - Brahma the Creator">
            <a:extLst>
              <a:ext uri="{FF2B5EF4-FFF2-40B4-BE49-F238E27FC236}">
                <a16:creationId xmlns:a16="http://schemas.microsoft.com/office/drawing/2014/main" id="{E3F3B54F-822F-4D20-BBBF-5B86389FED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846" y="1189985"/>
            <a:ext cx="5357643" cy="447803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78176E5-731F-477B-B658-4ABE543268CB}"/>
              </a:ext>
            </a:extLst>
          </p:cNvPr>
          <p:cNvSpPr txBox="1"/>
          <p:nvPr/>
        </p:nvSpPr>
        <p:spPr>
          <a:xfrm>
            <a:off x="7924800" y="2790825"/>
            <a:ext cx="3838575" cy="1200329"/>
          </a:xfrm>
          <a:prstGeom prst="rect">
            <a:avLst/>
          </a:prstGeom>
          <a:noFill/>
        </p:spPr>
        <p:txBody>
          <a:bodyPr wrap="square" rtlCol="0">
            <a:spAutoFit/>
          </a:bodyPr>
          <a:lstStyle/>
          <a:p>
            <a:r>
              <a:rPr lang="en-GB" dirty="0"/>
              <a:t>Hindu’s believe Brahma is the creator of the world but there are lots of other lesser Gods who they also worship for different reasons.</a:t>
            </a:r>
          </a:p>
        </p:txBody>
      </p:sp>
    </p:spTree>
    <p:extLst>
      <p:ext uri="{BB962C8B-B14F-4D97-AF65-F5344CB8AC3E}">
        <p14:creationId xmlns:p14="http://schemas.microsoft.com/office/powerpoint/2010/main" val="417047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YHWH | A-molo-getics">
            <a:extLst>
              <a:ext uri="{FF2B5EF4-FFF2-40B4-BE49-F238E27FC236}">
                <a16:creationId xmlns:a16="http://schemas.microsoft.com/office/drawing/2014/main" id="{BBB72C57-DC32-48EC-808B-F92BEBF0D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28" r="6183"/>
          <a:stretch/>
        </p:blipFill>
        <p:spPr bwMode="auto">
          <a:xfrm>
            <a:off x="-1"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73" name="Straight Connector 7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655620A-097E-4521-8AC3-F48D148551BF}"/>
              </a:ext>
            </a:extLst>
          </p:cNvPr>
          <p:cNvSpPr txBox="1"/>
          <p:nvPr/>
        </p:nvSpPr>
        <p:spPr>
          <a:xfrm>
            <a:off x="525516" y="3417573"/>
            <a:ext cx="4593021" cy="2619839"/>
          </a:xfrm>
          <a:prstGeom prst="rect">
            <a:avLst/>
          </a:prstGeom>
        </p:spPr>
        <p:txBody>
          <a:bodyPr vert="horz" lIns="91440" tIns="45720" rIns="91440" bIns="45720" rtlCol="0" anchor="ctr">
            <a:normAutofit/>
          </a:bodyPr>
          <a:lstStyle/>
          <a:p>
            <a:pPr>
              <a:lnSpc>
                <a:spcPct val="90000"/>
              </a:lnSpc>
              <a:spcAft>
                <a:spcPts val="600"/>
              </a:spcAft>
            </a:pPr>
            <a:r>
              <a:rPr lang="en-US" dirty="0"/>
              <a:t>Jews believe </a:t>
            </a:r>
            <a:r>
              <a:rPr lang="en-US" b="1" i="0" dirty="0">
                <a:effectLst/>
              </a:rPr>
              <a:t>YHWH (pronounced Yahweh)</a:t>
            </a:r>
            <a:r>
              <a:rPr lang="en-US" b="0" i="0" dirty="0">
                <a:effectLst/>
              </a:rPr>
              <a:t>, the God of Israel, with the creator of the world, who had been known and worshipped from the beginning of time. There are no images of God in Judaism as this would be seen as a major sin.</a:t>
            </a:r>
            <a:endParaRPr lang="en-US" dirty="0"/>
          </a:p>
        </p:txBody>
      </p:sp>
    </p:spTree>
    <p:extLst>
      <p:ext uri="{BB962C8B-B14F-4D97-AF65-F5344CB8AC3E}">
        <p14:creationId xmlns:p14="http://schemas.microsoft.com/office/powerpoint/2010/main" val="1635447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GURU NANAK, THE FIRST MASTER OF THE SIKHS — The Indian Panorama">
            <a:extLst>
              <a:ext uri="{FF2B5EF4-FFF2-40B4-BE49-F238E27FC236}">
                <a16:creationId xmlns:a16="http://schemas.microsoft.com/office/drawing/2014/main" id="{ED57E372-3A06-41E7-9D3E-578BD93545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453" b="1"/>
          <a:stretch/>
        </p:blipFill>
        <p:spPr bwMode="auto">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D798BE4-B7BB-46FE-BD1F-6917266485DD}"/>
              </a:ext>
            </a:extLst>
          </p:cNvPr>
          <p:cNvSpPr txBox="1"/>
          <p:nvPr/>
        </p:nvSpPr>
        <p:spPr>
          <a:xfrm>
            <a:off x="7320465" y="2194102"/>
            <a:ext cx="4140013" cy="3908586"/>
          </a:xfrm>
          <a:prstGeom prst="rect">
            <a:avLst/>
          </a:prstGeom>
        </p:spPr>
        <p:txBody>
          <a:bodyPr vert="horz" lIns="91440" tIns="45720" rIns="91440" bIns="45720" rtlCol="0">
            <a:normAutofit/>
          </a:bodyPr>
          <a:lstStyle/>
          <a:p>
            <a:pPr>
              <a:lnSpc>
                <a:spcPct val="90000"/>
              </a:lnSpc>
              <a:spcAft>
                <a:spcPts val="600"/>
              </a:spcAft>
            </a:pPr>
            <a:r>
              <a:rPr lang="en-US" sz="2000" b="0" i="0" dirty="0">
                <a:effectLst/>
              </a:rPr>
              <a:t>Because God has no form, </a:t>
            </a:r>
            <a:r>
              <a:rPr lang="en-US" sz="2000" b="1" i="0" dirty="0">
                <a:effectLst/>
              </a:rPr>
              <a:t>Sikhs do not have images of God in their place of worship</a:t>
            </a:r>
            <a:r>
              <a:rPr lang="en-US" sz="2000" b="0" i="0" dirty="0">
                <a:effectLst/>
              </a:rPr>
              <a:t>, the gurdwara . Sikhs do have pictures of holy people, </a:t>
            </a:r>
            <a:r>
              <a:rPr lang="en-US" sz="2000" b="0" i="0" dirty="0" err="1">
                <a:effectLst/>
              </a:rPr>
              <a:t>eg</a:t>
            </a:r>
            <a:r>
              <a:rPr lang="en-US" sz="2000" b="0" i="0" dirty="0">
                <a:effectLst/>
              </a:rPr>
              <a:t> Guru Nanak, the founder of Sikhism. However, they do not worship the Gurus.</a:t>
            </a:r>
            <a:endParaRPr lang="en-US" sz="2000" dirty="0"/>
          </a:p>
        </p:txBody>
      </p:sp>
    </p:spTree>
    <p:extLst>
      <p:ext uri="{BB962C8B-B14F-4D97-AF65-F5344CB8AC3E}">
        <p14:creationId xmlns:p14="http://schemas.microsoft.com/office/powerpoint/2010/main" val="33677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4587619-48B4-4B50-9C27-E5DBD66051FF}"/>
              </a:ext>
            </a:extLst>
          </p:cNvPr>
          <p:cNvSpPr txBox="1"/>
          <p:nvPr/>
        </p:nvSpPr>
        <p:spPr>
          <a:xfrm>
            <a:off x="640080" y="2872899"/>
            <a:ext cx="4243589" cy="3320668"/>
          </a:xfrm>
          <a:prstGeom prst="rect">
            <a:avLst/>
          </a:prstGeom>
        </p:spPr>
        <p:txBody>
          <a:bodyPr vert="horz" lIns="91440" tIns="45720" rIns="91440" bIns="45720" rtlCol="0">
            <a:normAutofit/>
          </a:bodyPr>
          <a:lstStyle/>
          <a:p>
            <a:pPr>
              <a:lnSpc>
                <a:spcPct val="90000"/>
              </a:lnSpc>
              <a:spcAft>
                <a:spcPts val="600"/>
              </a:spcAft>
            </a:pPr>
            <a:r>
              <a:rPr lang="en-US" sz="2200" b="1" i="0" dirty="0">
                <a:effectLst/>
              </a:rPr>
              <a:t>Followers of Buddhism don't acknowledge a supreme god or deity</a:t>
            </a:r>
            <a:r>
              <a:rPr lang="en-US" sz="2200" b="0" i="0" dirty="0">
                <a:effectLst/>
              </a:rPr>
              <a:t>.  </a:t>
            </a:r>
            <a:endParaRPr lang="en-US" sz="2200" dirty="0"/>
          </a:p>
        </p:txBody>
      </p:sp>
      <p:pic>
        <p:nvPicPr>
          <p:cNvPr id="5122" name="Picture 2" descr="Mission Frontiers - The Fingerprints of God in Buddhism: Could a New  Approach to the Way We Look at Buddhism be a Key to Breakthrough?">
            <a:extLst>
              <a:ext uri="{FF2B5EF4-FFF2-40B4-BE49-F238E27FC236}">
                <a16:creationId xmlns:a16="http://schemas.microsoft.com/office/drawing/2014/main" id="{8AB549E9-49D9-46CE-83DF-A79685EA26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 r="479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87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8C373DE-C32F-46DA-BD3C-C42B89C4C1F8}"/>
              </a:ext>
            </a:extLst>
          </p:cNvPr>
          <p:cNvSpPr txBox="1"/>
          <p:nvPr/>
        </p:nvSpPr>
        <p:spPr>
          <a:xfrm>
            <a:off x="836680" y="2405067"/>
            <a:ext cx="6002110" cy="3729034"/>
          </a:xfrm>
          <a:prstGeom prst="rect">
            <a:avLst/>
          </a:prstGeom>
        </p:spPr>
        <p:txBody>
          <a:bodyPr vert="horz" lIns="91440" tIns="45720" rIns="91440" bIns="45720" rtlCol="0">
            <a:normAutofit/>
          </a:bodyPr>
          <a:lstStyle/>
          <a:p>
            <a:pPr>
              <a:lnSpc>
                <a:spcPct val="90000"/>
              </a:lnSpc>
              <a:spcAft>
                <a:spcPts val="600"/>
              </a:spcAft>
            </a:pPr>
            <a:r>
              <a:rPr lang="en-US" sz="2000"/>
              <a:t>Humanists don’t believe in God.  </a:t>
            </a:r>
            <a:r>
              <a:rPr lang="en-US" sz="2000" dirty="0"/>
              <a:t>The believe in science proving how things happened.  They believe that humans make the world a good place by doing good things.</a:t>
            </a:r>
          </a:p>
        </p:txBody>
      </p:sp>
      <p:pic>
        <p:nvPicPr>
          <p:cNvPr id="7170" name="Picture 2" descr="What is Humanism? How do you live without a God? - AtheismUK.com">
            <a:extLst>
              <a:ext uri="{FF2B5EF4-FFF2-40B4-BE49-F238E27FC236}">
                <a16:creationId xmlns:a16="http://schemas.microsoft.com/office/drawing/2014/main" id="{4EC6ABC4-540E-4CFF-B646-DC09BE144CB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84"/>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709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238</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Allen</dc:creator>
  <cp:lastModifiedBy>Chris Allen</cp:lastModifiedBy>
  <cp:revision>3</cp:revision>
  <dcterms:created xsi:type="dcterms:W3CDTF">2022-05-09T18:16:11Z</dcterms:created>
  <dcterms:modified xsi:type="dcterms:W3CDTF">2022-05-09T18:38:20Z</dcterms:modified>
</cp:coreProperties>
</file>