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9" r:id="rId6"/>
    <p:sldId id="265" r:id="rId7"/>
    <p:sldId id="266" r:id="rId8"/>
    <p:sldId id="270" r:id="rId9"/>
    <p:sldId id="275" r:id="rId10"/>
    <p:sldId id="258" r:id="rId11"/>
    <p:sldId id="267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I am free to be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Building confident identities in a global society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n I discover who I am; I'll be free.&quot;: - Ralph Ellison: Amazon.co.uk:  Business, The Other Side of, Lester, Arlene J., Hare, Michelle D.,  Expressions, Created in Faith: 9798631175860: Books">
            <a:extLst>
              <a:ext uri="{FF2B5EF4-FFF2-40B4-BE49-F238E27FC236}">
                <a16:creationId xmlns:a16="http://schemas.microsoft.com/office/drawing/2014/main" id="{6142297E-FC01-4898-BBBE-B5E4E02C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kids need?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9E294-9100-45F5-AFD2-B9A0DF144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187551"/>
          </a:xfrm>
          <a:solidFill>
            <a:srgbClr val="FFFFCC"/>
          </a:solidFill>
          <a:ln>
            <a:noFill/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200" dirty="0"/>
              <a:t>A framework for evaluating issues placed in front of them for actions that are right or wrong with a sense of a higher power to whom they are accountable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FC83E9-641E-46FF-8857-A8B31DBB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187551"/>
          </a:xfrm>
          <a:solidFill>
            <a:srgbClr val="FFFFD9"/>
          </a:solidFill>
          <a:ln>
            <a:noFill/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In the race to avoid the challenges we face in that framework or to soften the impact, children have become more tuned to their desires but not their obligations. 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543594"/>
          </a:xfrm>
        </p:spPr>
        <p:txBody>
          <a:bodyPr/>
          <a:lstStyle/>
          <a:p>
            <a:r>
              <a:rPr lang="en-US" dirty="0"/>
              <a:t>How do we move children towards freedom?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23056" y="1844823"/>
            <a:ext cx="4846240" cy="30197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What influence do I have to shape my world?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How will I know I should be there?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What do I need?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Who am I?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028" name="Picture 4" descr="25,691 Belonging Photos - Free &amp; Royalty-Free Stock Photos from Dreamstime">
            <a:extLst>
              <a:ext uri="{FF2B5EF4-FFF2-40B4-BE49-F238E27FC236}">
                <a16:creationId xmlns:a16="http://schemas.microsoft.com/office/drawing/2014/main" id="{7EE9F0CE-B502-460C-98EE-F0374F4B2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43" b="15812"/>
          <a:stretch/>
        </p:blipFill>
        <p:spPr bwMode="auto">
          <a:xfrm>
            <a:off x="6816080" y="1844822"/>
            <a:ext cx="4310488" cy="3019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28581" y="1268759"/>
            <a:ext cx="3566160" cy="316835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3600" dirty="0"/>
              <a:t>My Acceptance </a:t>
            </a:r>
            <a:br>
              <a:rPr lang="en-US" sz="3600" dirty="0"/>
            </a:br>
            <a:r>
              <a:rPr lang="en-US" sz="3600" dirty="0"/>
              <a:t>is not hinged on Your Tolerance.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Beyond Acceptance is Respect </a:t>
            </a:r>
          </a:p>
        </p:txBody>
      </p:sp>
      <p:pic>
        <p:nvPicPr>
          <p:cNvPr id="2052" name="Picture 4" descr="Coexist is not enough | Deborah Fripp | The Blogs">
            <a:extLst>
              <a:ext uri="{FF2B5EF4-FFF2-40B4-BE49-F238E27FC236}">
                <a16:creationId xmlns:a16="http://schemas.microsoft.com/office/drawing/2014/main" id="{8FF49AC3-66FE-48AA-8810-917AC7BF931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r="239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CFB7E6-D237-4539-9887-7FACF24DFC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20D76C-86AE-475B-86A9-E5DAC4755B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adults challenge freedom of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F0BA52-34A1-43EB-8718-EB4A22CB5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44824"/>
            <a:ext cx="10081120" cy="3474720"/>
          </a:xfrm>
        </p:spPr>
        <p:txBody>
          <a:bodyPr>
            <a:normAutofit/>
          </a:bodyPr>
          <a:lstStyle/>
          <a:p>
            <a:r>
              <a:rPr lang="en-GB" sz="2200" dirty="0"/>
              <a:t>Overprotection</a:t>
            </a:r>
          </a:p>
          <a:p>
            <a:pPr lvl="1"/>
            <a:r>
              <a:rPr lang="en-GB" sz="2200" dirty="0"/>
              <a:t>The world is more challenging – learn to be antifragile </a:t>
            </a:r>
          </a:p>
          <a:p>
            <a:r>
              <a:rPr lang="en-GB" sz="2200" dirty="0"/>
              <a:t>Projection </a:t>
            </a:r>
          </a:p>
          <a:p>
            <a:pPr lvl="1"/>
            <a:r>
              <a:rPr lang="en-GB" sz="2200" dirty="0"/>
              <a:t>The world is not like we remember – learn to accept evolving experiences</a:t>
            </a:r>
          </a:p>
          <a:p>
            <a:r>
              <a:rPr lang="en-GB" sz="2200" dirty="0"/>
              <a:t>Edited experience</a:t>
            </a:r>
          </a:p>
          <a:p>
            <a:pPr lvl="1"/>
            <a:r>
              <a:rPr lang="en-GB" sz="2200" dirty="0"/>
              <a:t>Pretending children are unaware – learn to discuss and frame reality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9655-28A2-456C-AFF7-D32E662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B715-B2D6-412F-AA8E-5E46E654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691640"/>
            <a:ext cx="10225136" cy="3474720"/>
          </a:xfrm>
        </p:spPr>
        <p:txBody>
          <a:bodyPr>
            <a:normAutofit/>
          </a:bodyPr>
          <a:lstStyle/>
          <a:p>
            <a:r>
              <a:rPr lang="en-GB" sz="2200" dirty="0"/>
              <a:t>Control</a:t>
            </a:r>
          </a:p>
          <a:p>
            <a:pPr lvl="1"/>
            <a:r>
              <a:rPr lang="en-GB" sz="2200" dirty="0"/>
              <a:t>Assumed wisdom of seniority as best option – learn from our children</a:t>
            </a:r>
          </a:p>
          <a:p>
            <a:r>
              <a:rPr lang="en-GB" sz="2200" dirty="0"/>
              <a:t>Personal identity</a:t>
            </a:r>
          </a:p>
          <a:p>
            <a:pPr lvl="1"/>
            <a:r>
              <a:rPr lang="en-GB" sz="2200" dirty="0"/>
              <a:t>Children are emblems of parental success</a:t>
            </a:r>
          </a:p>
          <a:p>
            <a:r>
              <a:rPr lang="en-GB" sz="2200" dirty="0"/>
              <a:t>Change avoidance </a:t>
            </a:r>
          </a:p>
          <a:p>
            <a:pPr lvl="1"/>
            <a:r>
              <a:rPr lang="en-GB" sz="2200" dirty="0"/>
              <a:t>Engaging with difference is challenging – learn to know and accept difference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193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533400"/>
            <a:ext cx="8604448" cy="663352"/>
          </a:xfrm>
        </p:spPr>
        <p:txBody>
          <a:bodyPr>
            <a:normAutofit fontScale="90000"/>
          </a:bodyPr>
          <a:lstStyle/>
          <a:p>
            <a:r>
              <a:rPr lang="en-US" dirty="0"/>
              <a:t>So how do we build positive identity </a:t>
            </a:r>
          </a:p>
        </p:txBody>
      </p:sp>
      <p:pic>
        <p:nvPicPr>
          <p:cNvPr id="4" name="Picture 4" descr="25,691 Belonging Photos - Free &amp; Royalty-Free Stock Photos from Dreamstime">
            <a:extLst>
              <a:ext uri="{FF2B5EF4-FFF2-40B4-BE49-F238E27FC236}">
                <a16:creationId xmlns:a16="http://schemas.microsoft.com/office/drawing/2014/main" id="{34AC6816-F2D9-4C16-8786-AC042A5F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43" b="15812"/>
          <a:stretch/>
        </p:blipFill>
        <p:spPr bwMode="auto">
          <a:xfrm>
            <a:off x="4007768" y="1412776"/>
            <a:ext cx="3816424" cy="267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My Skin, Your Skin">
            <a:extLst>
              <a:ext uri="{FF2B5EF4-FFF2-40B4-BE49-F238E27FC236}">
                <a16:creationId xmlns:a16="http://schemas.microsoft.com/office/drawing/2014/main" id="{A03B5844-5463-40F8-AD6F-0CDE67821C4B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3848"/>
          <a:stretch>
            <a:fillRect/>
          </a:stretch>
        </p:blipFill>
        <p:spPr bwMode="auto">
          <a:xfrm>
            <a:off x="1" y="-27686"/>
            <a:ext cx="12192000" cy="68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3935760" y="-27686"/>
            <a:ext cx="2160240" cy="508876"/>
          </a:xfrm>
        </p:spPr>
        <p:txBody>
          <a:bodyPr>
            <a:noAutofit/>
          </a:bodyPr>
          <a:lstStyle/>
          <a:p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My Skin, Your Skin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written by Laura Henry-Allain 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illustrated by </a:t>
            </a:r>
            <a:r>
              <a:rPr lang="en-GB" sz="1100" dirty="0" err="1">
                <a:solidFill>
                  <a:schemeClr val="bg1"/>
                </a:solidFill>
              </a:rPr>
              <a:t>Onyinye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err="1">
                <a:solidFill>
                  <a:schemeClr val="bg1"/>
                </a:solidFill>
              </a:rPr>
              <a:t>Iwu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7768" y="6381328"/>
            <a:ext cx="1617320" cy="360040"/>
          </a:xfrm>
        </p:spPr>
        <p:txBody>
          <a:bodyPr>
            <a:normAutofit/>
          </a:bodyPr>
          <a:lstStyle/>
          <a:p>
            <a:r>
              <a:rPr lang="en-US" sz="1100" dirty="0"/>
              <a:t>Image Credit B. Todd</a:t>
            </a:r>
          </a:p>
        </p:txBody>
      </p:sp>
      <p:pic>
        <p:nvPicPr>
          <p:cNvPr id="5122" name="Picture 2" descr="Image Credit: B. Todd">
            <a:extLst>
              <a:ext uri="{FF2B5EF4-FFF2-40B4-BE49-F238E27FC236}">
                <a16:creationId xmlns:a16="http://schemas.microsoft.com/office/drawing/2014/main" id="{E83E79B0-CB20-44CB-B3DE-B18D3444734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/>
          <a:stretch/>
        </p:blipFill>
        <p:spPr bwMode="auto">
          <a:xfrm>
            <a:off x="1775520" y="194335"/>
            <a:ext cx="7776864" cy="61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560" y="0"/>
            <a:ext cx="3385592" cy="471586"/>
          </a:xfrm>
        </p:spPr>
        <p:txBody>
          <a:bodyPr>
            <a:normAutofit fontScale="90000"/>
          </a:bodyPr>
          <a:lstStyle/>
          <a:p>
            <a:r>
              <a:rPr lang="en-US" dirty="0"/>
              <a:t>Who am I now?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94211E65FF5847948704E9FD88317E" ma:contentTypeVersion="14" ma:contentTypeDescription="Create a new document." ma:contentTypeScope="" ma:versionID="8bd6d60a55317456c990d2725a943ab9">
  <xsd:schema xmlns:xsd="http://www.w3.org/2001/XMLSchema" xmlns:xs="http://www.w3.org/2001/XMLSchema" xmlns:p="http://schemas.microsoft.com/office/2006/metadata/properties" xmlns:ns3="fec8b7d5-393f-4792-a102-8ea0c18ec6c4" xmlns:ns4="ddaf439b-1cb3-4af6-b43b-ee2df5bf6849" targetNamespace="http://schemas.microsoft.com/office/2006/metadata/properties" ma:root="true" ma:fieldsID="53d801cb04f25d8fa20904d5e937441f" ns3:_="" ns4:_="">
    <xsd:import namespace="fec8b7d5-393f-4792-a102-8ea0c18ec6c4"/>
    <xsd:import namespace="ddaf439b-1cb3-4af6-b43b-ee2df5bf68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8b7d5-393f-4792-a102-8ea0c18ec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f439b-1cb3-4af6-b43b-ee2df5bf6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C74C70-59DA-4B0A-81D0-1BDA89F4F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c8b7d5-393f-4792-a102-8ea0c18ec6c4"/>
    <ds:schemaRef ds:uri="ddaf439b-1cb3-4af6-b43b-ee2df5bf6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daf439b-1cb3-4af6-b43b-ee2df5bf6849"/>
    <ds:schemaRef ds:uri="fec8b7d5-393f-4792-a102-8ea0c18ec6c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169</TotalTime>
  <Words>338</Words>
  <Application>Microsoft Office PowerPoint</Application>
  <PresentationFormat>Widescreen</PresentationFormat>
  <Paragraphs>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Berlin Sans FB</vt:lpstr>
      <vt:lpstr>Times New Roman</vt:lpstr>
      <vt:lpstr>Children Friends 16x9</vt:lpstr>
      <vt:lpstr>I am free to be me</vt:lpstr>
      <vt:lpstr>What do kids need?</vt:lpstr>
      <vt:lpstr>How do we move children towards freedom? </vt:lpstr>
      <vt:lpstr>My Acceptance  is not hinged on Your Tolerance.   Beyond Acceptance is Respect </vt:lpstr>
      <vt:lpstr>How adults challenge freedom of identity</vt:lpstr>
      <vt:lpstr>PowerPoint Presentation</vt:lpstr>
      <vt:lpstr>So how do we build positive identity </vt:lpstr>
      <vt:lpstr> My Skin, Your Skin written by Laura Henry-Allain  illustrated by Onyinye Iwu</vt:lpstr>
      <vt:lpstr>Who am I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free to be me</dc:title>
  <dc:creator>Allana Gay</dc:creator>
  <cp:keywords/>
  <cp:lastModifiedBy>Holly Davy</cp:lastModifiedBy>
  <cp:revision>13</cp:revision>
  <dcterms:created xsi:type="dcterms:W3CDTF">2022-03-27T17:11:35Z</dcterms:created>
  <dcterms:modified xsi:type="dcterms:W3CDTF">2022-03-29T12:07:29Z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0x0101002494211E65FF5847948704E9FD88317E</vt:lpwstr>
  </property>
</Properties>
</file>