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1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4" autoAdjust="0"/>
    <p:restoredTop sz="94660"/>
  </p:normalViewPr>
  <p:slideViewPr>
    <p:cSldViewPr snapToGrid="0">
      <p:cViewPr varScale="1">
        <p:scale>
          <a:sx n="82" d="100"/>
          <a:sy n="82" d="100"/>
        </p:scale>
        <p:origin x="643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1237AA-1DBD-45B7-9B09-C05677F5A9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EFF83D2-7F4F-4738-A938-AA4DB39B21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93D717-4ECC-4BD3-97E8-8E410B088C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D1FE8-4D6F-4D36-8C15-782E8DDDFE13}" type="datetimeFigureOut">
              <a:rPr lang="en-GB" smtClean="0"/>
              <a:t>16/10/2019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B1C128-9FE7-452D-B9E8-4BD1D43CDB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4C15CF-8B78-46D0-B50E-6416E19D72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F037F-FE30-4C36-AF6D-B21C16154E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49573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07BB79-A0FA-4A86-87DC-D847B6E7D1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A475D98-E494-41FA-BB72-885279099A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A825DE-7579-467E-B1CE-D15E8A5BE5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D1FE8-4D6F-4D36-8C15-782E8DDDFE13}" type="datetimeFigureOut">
              <a:rPr lang="en-GB" smtClean="0"/>
              <a:t>16/10/2019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4ABBA3-4A8B-45FC-AFE9-1148C0DD2B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9A45EF-1130-460F-A2FA-2F4040A904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F037F-FE30-4C36-AF6D-B21C16154E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60182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E6B36FC-13C6-4678-B5F7-D0BE848BE1A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A072802-FB38-4B0B-909F-653610DC80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F00372-70F0-4B13-9740-ABF9018EA9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D1FE8-4D6F-4D36-8C15-782E8DDDFE13}" type="datetimeFigureOut">
              <a:rPr lang="en-GB" smtClean="0"/>
              <a:t>16/10/2019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BDEDAE-918B-4895-B004-23FB8F4E15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C38010-1F24-43FE-89F3-158D7C3273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F037F-FE30-4C36-AF6D-B21C16154E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12780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DAC516-7431-48C1-A5F5-AEFE1AFABB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8C2807-6DEF-41F1-A1D4-70C4B2D78B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27C8E2-A43A-47DE-BCF9-F5DC2166AC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D1FE8-4D6F-4D36-8C15-782E8DDDFE13}" type="datetimeFigureOut">
              <a:rPr lang="en-GB" smtClean="0"/>
              <a:t>16/10/2019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4A22BB-74B7-4046-A111-0AFDBEC223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CF45A3-C220-46E2-8690-0F587E6329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F037F-FE30-4C36-AF6D-B21C16154E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84795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1B8CEE-6082-4C28-8C00-4B28F65184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A1985F-5CE5-45F7-A5BB-CAE5FFA747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D5F934-002B-4AEE-896B-7F9A3EF51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D1FE8-4D6F-4D36-8C15-782E8DDDFE13}" type="datetimeFigureOut">
              <a:rPr lang="en-GB" smtClean="0"/>
              <a:t>16/10/2019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1759DD-8045-4B61-B79B-933C4663BB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A282B6-A792-4D3A-95F3-49988FB8FD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F037F-FE30-4C36-AF6D-B21C16154E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77707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7843DF-6B27-42C7-BC7F-19F910A097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5DDF86-4794-49FA-AAE9-0616EC8C779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7E16D8C-C2E3-4E45-80E0-DADB29F7B1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7D1CED-E1FA-4412-B4EA-39ACB34D6F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D1FE8-4D6F-4D36-8C15-782E8DDDFE13}" type="datetimeFigureOut">
              <a:rPr lang="en-GB" smtClean="0"/>
              <a:t>16/10/2019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ECF1F91-AF47-49DC-8638-295AEB1141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03002D9-00FA-467B-BAD4-998B89181A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F037F-FE30-4C36-AF6D-B21C16154E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9685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74D717-55A5-4CA7-BD81-267A37E62C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512C31-BC1C-436F-BDFE-E7BA9FCF6D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1115323-8708-4C07-8218-CEEAAA1C2A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ACF6859-B935-42C7-9550-160DF844E90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F2023D1-41F4-4DBB-AA3E-63FE4FD839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9C3F2D2-3AA9-4536-A37A-6BAE86B267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D1FE8-4D6F-4D36-8C15-782E8DDDFE13}" type="datetimeFigureOut">
              <a:rPr lang="en-GB" smtClean="0"/>
              <a:t>16/10/2019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9983860-F940-4D24-9C9A-70226CB893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F8E2798-44CF-4A65-89FF-2780E97919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F037F-FE30-4C36-AF6D-B21C16154E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6474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FE8227-4140-4595-8A4F-6502261C6A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AE925FD-4B46-4C15-9872-828BABF831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D1FE8-4D6F-4D36-8C15-782E8DDDFE13}" type="datetimeFigureOut">
              <a:rPr lang="en-GB" smtClean="0"/>
              <a:t>16/10/2019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A4BEF0B-91AA-456E-8623-5D0CAC2FC0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53B4D89-538F-4547-B21F-9371574999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F037F-FE30-4C36-AF6D-B21C16154E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16386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73A2007-898A-4573-9447-673DE3F82D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D1FE8-4D6F-4D36-8C15-782E8DDDFE13}" type="datetimeFigureOut">
              <a:rPr lang="en-GB" smtClean="0"/>
              <a:t>16/10/2019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648C408-4580-4570-9399-B5A4104220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AB8A74-3C45-484B-9F49-CF89583C48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F037F-FE30-4C36-AF6D-B21C16154E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7773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2C0FC1-9DC0-4E7F-BB2F-6D2593CBBD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F47FAB-628E-422A-8D4C-3B280DE472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421B180-8F64-4816-88DA-9F97426777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4CF843D-97D7-4264-8CA8-3CD9B97FF0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D1FE8-4D6F-4D36-8C15-782E8DDDFE13}" type="datetimeFigureOut">
              <a:rPr lang="en-GB" smtClean="0"/>
              <a:t>16/10/2019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25D294-61FD-4CAF-9163-54575BA157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50F5C6-0C78-4CBC-9AE8-A9B5A5E47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F037F-FE30-4C36-AF6D-B21C16154E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16919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868FD1-B201-4330-A421-3BFA16507B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757B5D1-6D71-4407-A118-98D74C2697D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0D882AB-5027-436E-8096-4B1B3AA7B5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C696530-BE54-4E94-9E29-F44899EE5B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D1FE8-4D6F-4D36-8C15-782E8DDDFE13}" type="datetimeFigureOut">
              <a:rPr lang="en-GB" smtClean="0"/>
              <a:t>16/10/2019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340852-79D7-4D96-9199-79532F05F3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1265ECF-58C2-419E-A561-25B45874C9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F037F-FE30-4C36-AF6D-B21C16154E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99577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FB4C876-74BD-4501-A87B-4957FD7C9D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16606E-1628-492B-B47C-DF7DCB4804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21C6F7-11D4-4B0A-A529-9D303FE4B3C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ED1FE8-4D6F-4D36-8C15-782E8DDDFE13}" type="datetimeFigureOut">
              <a:rPr lang="en-GB" smtClean="0"/>
              <a:t>16/10/2019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F5ED35-1FAE-4289-B1FC-94B61E800C9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67BA6A-15BC-47EA-B9BD-DA439150122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0F037F-FE30-4C36-AF6D-B21C16154E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45839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0057B7E-439D-4F7A-B68F-B1B674717709}"/>
              </a:ext>
            </a:extLst>
          </p:cNvPr>
          <p:cNvSpPr/>
          <p:nvPr/>
        </p:nvSpPr>
        <p:spPr>
          <a:xfrm>
            <a:off x="1790285" y="670968"/>
            <a:ext cx="8386869" cy="882678"/>
          </a:xfrm>
          <a:prstGeom prst="rect">
            <a:avLst/>
          </a:prstGeom>
          <a:solidFill>
            <a:srgbClr val="00B0F0"/>
          </a:solidFill>
        </p:spPr>
        <p:txBody>
          <a:bodyPr wrap="square">
            <a:spAutoFit/>
          </a:bodyPr>
          <a:lstStyle/>
          <a:p>
            <a:pPr lvl="0" algn="ctr">
              <a:lnSpc>
                <a:spcPct val="107000"/>
              </a:lnSpc>
              <a:spcAft>
                <a:spcPts val="0"/>
              </a:spcAft>
            </a:pPr>
            <a:r>
              <a:rPr lang="en-GB" sz="28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Strap line</a:t>
            </a:r>
          </a:p>
          <a:p>
            <a:pPr lvl="0" algn="ctr">
              <a:lnSpc>
                <a:spcPct val="107000"/>
              </a:lnSpc>
              <a:spcAft>
                <a:spcPts val="0"/>
              </a:spcAft>
            </a:pPr>
            <a:r>
              <a:rPr lang="en-GB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Window into the vision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0057B7E-439D-4F7A-B68F-B1B674717709}"/>
              </a:ext>
            </a:extLst>
          </p:cNvPr>
          <p:cNvSpPr/>
          <p:nvPr/>
        </p:nvSpPr>
        <p:spPr>
          <a:xfrm>
            <a:off x="1790283" y="1676439"/>
            <a:ext cx="8386869" cy="1211998"/>
          </a:xfrm>
          <a:prstGeom prst="rect">
            <a:avLst/>
          </a:prstGeom>
          <a:solidFill>
            <a:srgbClr val="9999FF"/>
          </a:solidFill>
        </p:spPr>
        <p:txBody>
          <a:bodyPr wrap="square">
            <a:spAutoFit/>
          </a:bodyPr>
          <a:lstStyle/>
          <a:p>
            <a:pPr lvl="0" algn="ctr">
              <a:lnSpc>
                <a:spcPct val="107000"/>
              </a:lnSpc>
              <a:spcAft>
                <a:spcPts val="0"/>
              </a:spcAft>
            </a:pPr>
            <a:r>
              <a:rPr lang="en-GB" sz="28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Vision</a:t>
            </a:r>
          </a:p>
          <a:p>
            <a:pPr lvl="0" algn="ctr">
              <a:lnSpc>
                <a:spcPct val="107000"/>
              </a:lnSpc>
              <a:spcAft>
                <a:spcPts val="0"/>
              </a:spcAft>
            </a:pPr>
            <a:r>
              <a:rPr lang="en-GB" sz="20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(Up to 50 words)</a:t>
            </a:r>
          </a:p>
          <a:p>
            <a:pPr lvl="0" algn="ctr">
              <a:lnSpc>
                <a:spcPct val="107000"/>
              </a:lnSpc>
              <a:spcAft>
                <a:spcPts val="0"/>
              </a:spcAft>
            </a:pPr>
            <a:r>
              <a:rPr lang="en-GB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Who are we?  Why are we here?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0057B7E-439D-4F7A-B68F-B1B674717709}"/>
              </a:ext>
            </a:extLst>
          </p:cNvPr>
          <p:cNvSpPr/>
          <p:nvPr/>
        </p:nvSpPr>
        <p:spPr>
          <a:xfrm>
            <a:off x="1790285" y="3031435"/>
            <a:ext cx="8386869" cy="1870640"/>
          </a:xfrm>
          <a:prstGeom prst="rect">
            <a:avLst/>
          </a:prstGeom>
          <a:solidFill>
            <a:srgbClr val="00B0F0"/>
          </a:solidFill>
        </p:spPr>
        <p:txBody>
          <a:bodyPr wrap="square">
            <a:spAutoFit/>
          </a:bodyPr>
          <a:lstStyle/>
          <a:p>
            <a:pPr lvl="0" algn="ctr">
              <a:lnSpc>
                <a:spcPct val="107000"/>
              </a:lnSpc>
              <a:spcAft>
                <a:spcPts val="0"/>
              </a:spcAft>
            </a:pPr>
            <a:r>
              <a:rPr lang="en-GB" sz="28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Narrative</a:t>
            </a:r>
          </a:p>
          <a:p>
            <a:pPr lvl="0" algn="ctr">
              <a:lnSpc>
                <a:spcPct val="107000"/>
              </a:lnSpc>
              <a:spcAft>
                <a:spcPts val="0"/>
              </a:spcAft>
            </a:pPr>
            <a:r>
              <a:rPr lang="en-GB" sz="20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Explains the vision and context</a:t>
            </a:r>
          </a:p>
          <a:p>
            <a:pPr lvl="0" algn="ctr">
              <a:lnSpc>
                <a:spcPct val="107000"/>
              </a:lnSpc>
              <a:spcAft>
                <a:spcPts val="0"/>
              </a:spcAft>
            </a:pPr>
            <a:r>
              <a:rPr lang="en-GB" sz="20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 what extent is the school’s vision and its associated values grounded in a clear theology firmly rooted in a Christian narrative?</a:t>
            </a:r>
          </a:p>
          <a:p>
            <a:pPr lvl="0" algn="ctr">
              <a:lnSpc>
                <a:spcPct val="107000"/>
              </a:lnSpc>
              <a:spcAft>
                <a:spcPts val="0"/>
              </a:spcAft>
            </a:pPr>
            <a:r>
              <a:rPr lang="en-GB" sz="2000" i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Could be one Bible story that explains vision and associated values</a:t>
            </a:r>
            <a:endParaRPr lang="en-GB" sz="1600" i="1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0057B7E-439D-4F7A-B68F-B1B674717709}"/>
              </a:ext>
            </a:extLst>
          </p:cNvPr>
          <p:cNvSpPr/>
          <p:nvPr/>
        </p:nvSpPr>
        <p:spPr>
          <a:xfrm>
            <a:off x="1790281" y="5133546"/>
            <a:ext cx="8386869" cy="882678"/>
          </a:xfrm>
          <a:prstGeom prst="rect">
            <a:avLst/>
          </a:prstGeom>
          <a:solidFill>
            <a:srgbClr val="00B050"/>
          </a:solidFill>
        </p:spPr>
        <p:txBody>
          <a:bodyPr wrap="square">
            <a:spAutoFit/>
          </a:bodyPr>
          <a:lstStyle/>
          <a:p>
            <a:pPr lvl="0" algn="ctr">
              <a:lnSpc>
                <a:spcPct val="107000"/>
              </a:lnSpc>
              <a:spcAft>
                <a:spcPts val="0"/>
              </a:spcAft>
            </a:pPr>
            <a:r>
              <a:rPr lang="en-GB" sz="28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Associated Values</a:t>
            </a:r>
          </a:p>
          <a:p>
            <a:pPr lvl="0" algn="ctr">
              <a:lnSpc>
                <a:spcPct val="107000"/>
              </a:lnSpc>
              <a:spcAft>
                <a:spcPts val="0"/>
              </a:spcAft>
            </a:pPr>
            <a:r>
              <a:rPr lang="en-GB" sz="20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How then do we live?</a:t>
            </a:r>
            <a:endParaRPr lang="en-GB" sz="1600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10592790" y="670968"/>
            <a:ext cx="0" cy="5345256"/>
          </a:xfrm>
          <a:prstGeom prst="straightConnector1">
            <a:avLst/>
          </a:prstGeom>
          <a:ln w="2857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0723418" y="2459113"/>
            <a:ext cx="102127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Must be all be linked together</a:t>
            </a:r>
          </a:p>
        </p:txBody>
      </p:sp>
    </p:spTree>
    <p:extLst>
      <p:ext uri="{BB962C8B-B14F-4D97-AF65-F5344CB8AC3E}">
        <p14:creationId xmlns:p14="http://schemas.microsoft.com/office/powerpoint/2010/main" val="39571446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461C7D6B7720D43BCFDEB2CA2F57C50" ma:contentTypeVersion="5" ma:contentTypeDescription="Create a new document." ma:contentTypeScope="" ma:versionID="c1fe3b4ca56d88fd4af21592d1062ddc">
  <xsd:schema xmlns:xsd="http://www.w3.org/2001/XMLSchema" xmlns:xs="http://www.w3.org/2001/XMLSchema" xmlns:p="http://schemas.microsoft.com/office/2006/metadata/properties" xmlns:ns2="7db3e7c8-1b36-419d-a615-b3d5acc86052" xmlns:ns3="ad77110e-85a2-4917-b466-72f2030e2039" targetNamespace="http://schemas.microsoft.com/office/2006/metadata/properties" ma:root="true" ma:fieldsID="f0cedfe2fe236d44c98f1407a9a01f4f" ns2:_="" ns3:_="">
    <xsd:import namespace="7db3e7c8-1b36-419d-a615-b3d5acc86052"/>
    <xsd:import namespace="ad77110e-85a2-4917-b466-72f2030e2039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db3e7c8-1b36-419d-a615-b3d5acc8605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d77110e-85a2-4917-b466-72f2030e203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B59640C-1FF4-45EB-B247-F5DF96C21EBB}"/>
</file>

<file path=customXml/itemProps2.xml><?xml version="1.0" encoding="utf-8"?>
<ds:datastoreItem xmlns:ds="http://schemas.openxmlformats.org/officeDocument/2006/customXml" ds:itemID="{E6D7F5FD-47D8-468E-9FFA-E16FE3FE6965}"/>
</file>

<file path=customXml/itemProps3.xml><?xml version="1.0" encoding="utf-8"?>
<ds:datastoreItem xmlns:ds="http://schemas.openxmlformats.org/officeDocument/2006/customXml" ds:itemID="{2B54A2B3-9522-4105-AD78-8CE02110A930}"/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76</Words>
  <Application>Microsoft Office PowerPoint</Application>
  <PresentationFormat>Widescreen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Virginia Corbyn</dc:creator>
  <cp:lastModifiedBy>Jon Moule</cp:lastModifiedBy>
  <cp:revision>1</cp:revision>
  <dcterms:created xsi:type="dcterms:W3CDTF">2018-11-19T21:46:29Z</dcterms:created>
  <dcterms:modified xsi:type="dcterms:W3CDTF">2019-10-16T11:29:52Z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0x010100A461C7D6B7720D43BCFDEB2CA2F57C50</vt:lpwstr>
  </property>
  <property fmtid="{D5CDD505-2E9C-101B-9397-08002B2CF9AE}" pid="3" name="Order">
    <vt:r8>328600</vt:r8>
  </property>
</Properties>
</file>